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C6C7A-E80A-44CF-9C0A-FCE8CAAC33F0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8163CC-F7A6-421D-A297-0F8AE64DCA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369381" y="834193"/>
            <a:ext cx="7200830" cy="1621927"/>
            <a:chOff x="1369381" y="834193"/>
            <a:chExt cx="7200830" cy="1621927"/>
          </a:xfrm>
        </p:grpSpPr>
        <p:pic>
          <p:nvPicPr>
            <p:cNvPr id="2" name="Picture 1" descr="NBK-3012-19d34dd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9381" y="834193"/>
              <a:ext cx="517720" cy="12613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012-19d352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52727" y="1947443"/>
              <a:ext cx="150228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012-19d355a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3499" y="855680"/>
              <a:ext cx="792736" cy="11964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012-19d3598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4075" y="1442075"/>
              <a:ext cx="287099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012-19d35d7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3184" y="1136748"/>
              <a:ext cx="244985" cy="876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012-19d3605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89971" y="989911"/>
              <a:ext cx="910759" cy="11053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012-19d3625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27007" y="1610531"/>
              <a:ext cx="139700" cy="37968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012-19d3644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5422" y="1410489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012-19d3663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085737" y="1461554"/>
              <a:ext cx="399938" cy="5441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012-19d3682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06033" y="1529805"/>
              <a:ext cx="579249" cy="8920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012-19d36a1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4572" y="1494717"/>
              <a:ext cx="327041" cy="4737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012-19d36d0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11868" y="1565797"/>
              <a:ext cx="463526" cy="4975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012-19d36ff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8925" y="1597872"/>
              <a:ext cx="516554" cy="4344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012-19d372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9232" y="1589341"/>
              <a:ext cx="595843" cy="4461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012-19d375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43360" y="1673702"/>
              <a:ext cx="158585" cy="3480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012-19d378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2831" y="1452603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012-19d37ba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3930" y="1593032"/>
              <a:ext cx="390211" cy="4509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012-19d37e9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64458" y="1626778"/>
              <a:ext cx="705753" cy="8293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3" name="Group 32"/>
          <p:cNvGrpSpPr/>
          <p:nvPr/>
        </p:nvGrpSpPr>
        <p:grpSpPr>
          <a:xfrm>
            <a:off x="1189391" y="2958178"/>
            <a:ext cx="3024508" cy="1106150"/>
            <a:chOff x="1189391" y="2958178"/>
            <a:chExt cx="3024508" cy="1106150"/>
          </a:xfrm>
        </p:grpSpPr>
        <p:pic>
          <p:nvPicPr>
            <p:cNvPr id="21" name="Picture 20" descr="NBK-3012-19d3818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38295" y="3242448"/>
              <a:ext cx="148765" cy="7165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3012-19d3847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3090" y="3169097"/>
              <a:ext cx="700086" cy="2529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3012-19d3885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9391" y="3800458"/>
              <a:ext cx="739824" cy="2638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012-19d38c3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6321" y="3541660"/>
              <a:ext cx="377105" cy="398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012-19d3931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8558" y="3165524"/>
              <a:ext cx="320724" cy="7727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3012-19d398e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27669" y="3558303"/>
              <a:ext cx="154354" cy="3165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3012-19d3a0b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1795" y="3368790"/>
              <a:ext cx="139700" cy="1502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3012-19d3a69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9194" y="3389847"/>
              <a:ext cx="263870" cy="4568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3012-19d3a97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02560" y="3407838"/>
              <a:ext cx="387944" cy="432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012-19d3ab7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1625" y="3393546"/>
              <a:ext cx="378433" cy="3814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3012-19d3ae5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3108" y="2958178"/>
              <a:ext cx="158577" cy="8639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3012-19d3b14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6189" y="3168751"/>
              <a:ext cx="697710" cy="1502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4" name="Group 43"/>
          <p:cNvGrpSpPr/>
          <p:nvPr/>
        </p:nvGrpSpPr>
        <p:grpSpPr>
          <a:xfrm>
            <a:off x="915650" y="2968707"/>
            <a:ext cx="6743033" cy="1664160"/>
            <a:chOff x="915650" y="2968707"/>
            <a:chExt cx="6743033" cy="1664160"/>
          </a:xfrm>
        </p:grpSpPr>
        <p:pic>
          <p:nvPicPr>
            <p:cNvPr id="34" name="Picture 33" descr="NBK-3012-19d3b72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9510" y="2989764"/>
              <a:ext cx="784312" cy="8247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3012-19d3ba1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7060" y="3010821"/>
              <a:ext cx="503677" cy="8610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3012-19d3c3d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53474" y="3568831"/>
              <a:ext cx="410183" cy="6744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3012-19d3cc9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74572" y="3231919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3012-19d3ce8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13711" y="3266220"/>
              <a:ext cx="468072" cy="5868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3012-19d3d27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46528" y="3354498"/>
              <a:ext cx="439437" cy="5047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3012-19d3d55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85311" y="2968707"/>
              <a:ext cx="158582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3012-19d3da3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64210" y="3221401"/>
              <a:ext cx="602953" cy="1607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3012-19d3de2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13143" y="3298103"/>
              <a:ext cx="545540" cy="6609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3012-19d3e01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5650" y="4095256"/>
              <a:ext cx="6583140" cy="537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73782" y="336911"/>
            <a:ext cx="6127587" cy="926509"/>
            <a:chOff x="473782" y="336911"/>
            <a:chExt cx="6127587" cy="926509"/>
          </a:xfrm>
        </p:grpSpPr>
        <p:sp>
          <p:nvSpPr>
            <p:cNvPr id="2" name="Freeform 1"/>
            <p:cNvSpPr/>
            <p:nvPr/>
          </p:nvSpPr>
          <p:spPr>
            <a:xfrm>
              <a:off x="473782" y="399221"/>
              <a:ext cx="368498" cy="558873"/>
            </a:xfrm>
            <a:custGeom>
              <a:avLst/>
              <a:gdLst/>
              <a:ahLst/>
              <a:cxnLst/>
              <a:rect l="0" t="0" r="0" b="0"/>
              <a:pathLst>
                <a:path w="368498" h="558873">
                  <a:moveTo>
                    <a:pt x="0" y="548343"/>
                  </a:moveTo>
                  <a:lnTo>
                    <a:pt x="8333" y="494199"/>
                  </a:lnTo>
                  <a:lnTo>
                    <a:pt x="10095" y="439252"/>
                  </a:lnTo>
                  <a:lnTo>
                    <a:pt x="17678" y="388234"/>
                  </a:lnTo>
                  <a:lnTo>
                    <a:pt x="21226" y="335177"/>
                  </a:lnTo>
                  <a:lnTo>
                    <a:pt x="29166" y="284232"/>
                  </a:lnTo>
                  <a:lnTo>
                    <a:pt x="39210" y="228151"/>
                  </a:lnTo>
                  <a:lnTo>
                    <a:pt x="44373" y="178561"/>
                  </a:lnTo>
                  <a:lnTo>
                    <a:pt x="56598" y="120580"/>
                  </a:lnTo>
                  <a:lnTo>
                    <a:pt x="62299" y="114599"/>
                  </a:lnTo>
                  <a:lnTo>
                    <a:pt x="69608" y="112952"/>
                  </a:lnTo>
                  <a:lnTo>
                    <a:pt x="77991" y="114193"/>
                  </a:lnTo>
                  <a:lnTo>
                    <a:pt x="84749" y="119699"/>
                  </a:lnTo>
                  <a:lnTo>
                    <a:pt x="104001" y="159040"/>
                  </a:lnTo>
                  <a:lnTo>
                    <a:pt x="123833" y="219870"/>
                  </a:lnTo>
                  <a:lnTo>
                    <a:pt x="155012" y="283238"/>
                  </a:lnTo>
                  <a:lnTo>
                    <a:pt x="175651" y="316156"/>
                  </a:lnTo>
                  <a:lnTo>
                    <a:pt x="183781" y="321022"/>
                  </a:lnTo>
                  <a:lnTo>
                    <a:pt x="192711" y="321926"/>
                  </a:lnTo>
                  <a:lnTo>
                    <a:pt x="202173" y="320190"/>
                  </a:lnTo>
                  <a:lnTo>
                    <a:pt x="218926" y="308901"/>
                  </a:lnTo>
                  <a:lnTo>
                    <a:pt x="241512" y="279696"/>
                  </a:lnTo>
                  <a:lnTo>
                    <a:pt x="259902" y="238287"/>
                  </a:lnTo>
                  <a:lnTo>
                    <a:pt x="276596" y="177482"/>
                  </a:lnTo>
                  <a:lnTo>
                    <a:pt x="287585" y="128973"/>
                  </a:lnTo>
                  <a:lnTo>
                    <a:pt x="301779" y="68585"/>
                  </a:lnTo>
                  <a:lnTo>
                    <a:pt x="315847" y="14715"/>
                  </a:lnTo>
                  <a:lnTo>
                    <a:pt x="319359" y="3078"/>
                  </a:lnTo>
                  <a:lnTo>
                    <a:pt x="321701" y="0"/>
                  </a:lnTo>
                  <a:lnTo>
                    <a:pt x="323262" y="2627"/>
                  </a:lnTo>
                  <a:lnTo>
                    <a:pt x="327142" y="59066"/>
                  </a:lnTo>
                  <a:lnTo>
                    <a:pt x="334635" y="114524"/>
                  </a:lnTo>
                  <a:lnTo>
                    <a:pt x="339357" y="174919"/>
                  </a:lnTo>
                  <a:lnTo>
                    <a:pt x="343848" y="219770"/>
                  </a:lnTo>
                  <a:lnTo>
                    <a:pt x="346376" y="282142"/>
                  </a:lnTo>
                  <a:lnTo>
                    <a:pt x="350350" y="343206"/>
                  </a:lnTo>
                  <a:lnTo>
                    <a:pt x="356464" y="400588"/>
                  </a:lnTo>
                  <a:lnTo>
                    <a:pt x="357523" y="451011"/>
                  </a:lnTo>
                  <a:lnTo>
                    <a:pt x="365116" y="504811"/>
                  </a:lnTo>
                  <a:lnTo>
                    <a:pt x="368497" y="558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821222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2662" y="6087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779108"/>
              <a:ext cx="263213" cy="484312"/>
            </a:xfrm>
            <a:custGeom>
              <a:avLst/>
              <a:gdLst/>
              <a:ahLst/>
              <a:cxnLst/>
              <a:rect l="0" t="0" r="0" b="0"/>
              <a:pathLst>
                <a:path w="263213" h="484312">
                  <a:moveTo>
                    <a:pt x="263212" y="0"/>
                  </a:moveTo>
                  <a:lnTo>
                    <a:pt x="252034" y="11179"/>
                  </a:lnTo>
                  <a:lnTo>
                    <a:pt x="228884" y="65568"/>
                  </a:lnTo>
                  <a:lnTo>
                    <a:pt x="196170" y="120375"/>
                  </a:lnTo>
                  <a:lnTo>
                    <a:pt x="165265" y="181272"/>
                  </a:lnTo>
                  <a:lnTo>
                    <a:pt x="139044" y="232305"/>
                  </a:lnTo>
                  <a:lnTo>
                    <a:pt x="103231" y="295408"/>
                  </a:lnTo>
                  <a:lnTo>
                    <a:pt x="69239" y="353127"/>
                  </a:lnTo>
                  <a:lnTo>
                    <a:pt x="41926" y="410002"/>
                  </a:lnTo>
                  <a:lnTo>
                    <a:pt x="6222" y="468761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1547" y="736458"/>
              <a:ext cx="188257" cy="211107"/>
            </a:xfrm>
            <a:custGeom>
              <a:avLst/>
              <a:gdLst/>
              <a:ahLst/>
              <a:cxnLst/>
              <a:rect l="0" t="0" r="0" b="0"/>
              <a:pathLst>
                <a:path w="188257" h="211107">
                  <a:moveTo>
                    <a:pt x="9271" y="42650"/>
                  </a:moveTo>
                  <a:lnTo>
                    <a:pt x="12391" y="91581"/>
                  </a:lnTo>
                  <a:lnTo>
                    <a:pt x="17604" y="139427"/>
                  </a:lnTo>
                  <a:lnTo>
                    <a:pt x="19366" y="202407"/>
                  </a:lnTo>
                  <a:lnTo>
                    <a:pt x="18341" y="208816"/>
                  </a:lnTo>
                  <a:lnTo>
                    <a:pt x="16487" y="209579"/>
                  </a:lnTo>
                  <a:lnTo>
                    <a:pt x="14082" y="206579"/>
                  </a:lnTo>
                  <a:lnTo>
                    <a:pt x="5107" y="179999"/>
                  </a:lnTo>
                  <a:lnTo>
                    <a:pt x="0" y="121860"/>
                  </a:lnTo>
                  <a:lnTo>
                    <a:pt x="2111" y="67222"/>
                  </a:lnTo>
                  <a:lnTo>
                    <a:pt x="8428" y="45382"/>
                  </a:lnTo>
                  <a:lnTo>
                    <a:pt x="31548" y="12298"/>
                  </a:lnTo>
                  <a:lnTo>
                    <a:pt x="38160" y="4868"/>
                  </a:lnTo>
                  <a:lnTo>
                    <a:pt x="48418" y="1084"/>
                  </a:lnTo>
                  <a:lnTo>
                    <a:pt x="75413" y="0"/>
                  </a:lnTo>
                  <a:lnTo>
                    <a:pt x="112317" y="11556"/>
                  </a:lnTo>
                  <a:lnTo>
                    <a:pt x="128379" y="26491"/>
                  </a:lnTo>
                  <a:lnTo>
                    <a:pt x="164368" y="88314"/>
                  </a:lnTo>
                  <a:lnTo>
                    <a:pt x="180678" y="141617"/>
                  </a:lnTo>
                  <a:lnTo>
                    <a:pt x="187258" y="198720"/>
                  </a:lnTo>
                  <a:lnTo>
                    <a:pt x="188256" y="211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34826" y="735494"/>
              <a:ext cx="157464" cy="250775"/>
            </a:xfrm>
            <a:custGeom>
              <a:avLst/>
              <a:gdLst/>
              <a:ahLst/>
              <a:cxnLst/>
              <a:rect l="0" t="0" r="0" b="0"/>
              <a:pathLst>
                <a:path w="157464" h="250775">
                  <a:moveTo>
                    <a:pt x="18148" y="106785"/>
                  </a:moveTo>
                  <a:lnTo>
                    <a:pt x="60839" y="109905"/>
                  </a:lnTo>
                  <a:lnTo>
                    <a:pt x="81575" y="112851"/>
                  </a:lnTo>
                  <a:lnTo>
                    <a:pt x="133995" y="102226"/>
                  </a:lnTo>
                  <a:lnTo>
                    <a:pt x="142173" y="96727"/>
                  </a:lnTo>
                  <a:lnTo>
                    <a:pt x="154378" y="81258"/>
                  </a:lnTo>
                  <a:lnTo>
                    <a:pt x="157463" y="59565"/>
                  </a:lnTo>
                  <a:lnTo>
                    <a:pt x="153765" y="36665"/>
                  </a:lnTo>
                  <a:lnTo>
                    <a:pt x="144323" y="18689"/>
                  </a:lnTo>
                  <a:lnTo>
                    <a:pt x="129208" y="6020"/>
                  </a:lnTo>
                  <a:lnTo>
                    <a:pt x="120264" y="1004"/>
                  </a:lnTo>
                  <a:lnTo>
                    <a:pt x="109622" y="0"/>
                  </a:lnTo>
                  <a:lnTo>
                    <a:pt x="85319" y="5123"/>
                  </a:lnTo>
                  <a:lnTo>
                    <a:pt x="50918" y="21161"/>
                  </a:lnTo>
                  <a:lnTo>
                    <a:pt x="24088" y="46320"/>
                  </a:lnTo>
                  <a:lnTo>
                    <a:pt x="6910" y="76002"/>
                  </a:lnTo>
                  <a:lnTo>
                    <a:pt x="0" y="112612"/>
                  </a:lnTo>
                  <a:lnTo>
                    <a:pt x="3542" y="153095"/>
                  </a:lnTo>
                  <a:lnTo>
                    <a:pt x="23625" y="200291"/>
                  </a:lnTo>
                  <a:lnTo>
                    <a:pt x="36570" y="222043"/>
                  </a:lnTo>
                  <a:lnTo>
                    <a:pt x="53241" y="237170"/>
                  </a:lnTo>
                  <a:lnTo>
                    <a:pt x="73519" y="246622"/>
                  </a:lnTo>
                  <a:lnTo>
                    <a:pt x="106564" y="250774"/>
                  </a:lnTo>
                  <a:lnTo>
                    <a:pt x="112187" y="249571"/>
                  </a:lnTo>
                  <a:lnTo>
                    <a:pt x="123433" y="243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3015" y="747523"/>
              <a:ext cx="315856" cy="245267"/>
            </a:xfrm>
            <a:custGeom>
              <a:avLst/>
              <a:gdLst/>
              <a:ahLst/>
              <a:cxnLst/>
              <a:rect l="0" t="0" r="0" b="0"/>
              <a:pathLst>
                <a:path w="315856" h="245267">
                  <a:moveTo>
                    <a:pt x="0" y="73699"/>
                  </a:moveTo>
                  <a:lnTo>
                    <a:pt x="16789" y="137150"/>
                  </a:lnTo>
                  <a:lnTo>
                    <a:pt x="23334" y="195244"/>
                  </a:lnTo>
                  <a:lnTo>
                    <a:pt x="30258" y="217796"/>
                  </a:lnTo>
                  <a:lnTo>
                    <a:pt x="41134" y="235618"/>
                  </a:lnTo>
                  <a:lnTo>
                    <a:pt x="49650" y="240137"/>
                  </a:lnTo>
                  <a:lnTo>
                    <a:pt x="71590" y="242038"/>
                  </a:lnTo>
                  <a:lnTo>
                    <a:pt x="80482" y="238568"/>
                  </a:lnTo>
                  <a:lnTo>
                    <a:pt x="93481" y="225353"/>
                  </a:lnTo>
                  <a:lnTo>
                    <a:pt x="118903" y="167905"/>
                  </a:lnTo>
                  <a:lnTo>
                    <a:pt x="124138" y="131118"/>
                  </a:lnTo>
                  <a:lnTo>
                    <a:pt x="127212" y="124847"/>
                  </a:lnTo>
                  <a:lnTo>
                    <a:pt x="131602" y="123005"/>
                  </a:lnTo>
                  <a:lnTo>
                    <a:pt x="136867" y="124117"/>
                  </a:lnTo>
                  <a:lnTo>
                    <a:pt x="141548" y="128368"/>
                  </a:lnTo>
                  <a:lnTo>
                    <a:pt x="176652" y="190248"/>
                  </a:lnTo>
                  <a:lnTo>
                    <a:pt x="191941" y="218196"/>
                  </a:lnTo>
                  <a:lnTo>
                    <a:pt x="205800" y="232677"/>
                  </a:lnTo>
                  <a:lnTo>
                    <a:pt x="223658" y="243012"/>
                  </a:lnTo>
                  <a:lnTo>
                    <a:pt x="243293" y="245266"/>
                  </a:lnTo>
                  <a:lnTo>
                    <a:pt x="253443" y="244229"/>
                  </a:lnTo>
                  <a:lnTo>
                    <a:pt x="270959" y="233718"/>
                  </a:lnTo>
                  <a:lnTo>
                    <a:pt x="285373" y="217349"/>
                  </a:lnTo>
                  <a:lnTo>
                    <a:pt x="295678" y="198375"/>
                  </a:lnTo>
                  <a:lnTo>
                    <a:pt x="307176" y="135727"/>
                  </a:lnTo>
                  <a:lnTo>
                    <a:pt x="314141" y="80492"/>
                  </a:lnTo>
                  <a:lnTo>
                    <a:pt x="315629" y="19857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6516" y="431668"/>
              <a:ext cx="243177" cy="546058"/>
            </a:xfrm>
            <a:custGeom>
              <a:avLst/>
              <a:gdLst/>
              <a:ahLst/>
              <a:cxnLst/>
              <a:rect l="0" t="0" r="0" b="0"/>
              <a:pathLst>
                <a:path w="243177" h="546058">
                  <a:moveTo>
                    <a:pt x="8209" y="0"/>
                  </a:moveTo>
                  <a:lnTo>
                    <a:pt x="8209" y="54144"/>
                  </a:lnTo>
                  <a:lnTo>
                    <a:pt x="13798" y="114680"/>
                  </a:lnTo>
                  <a:lnTo>
                    <a:pt x="17274" y="171240"/>
                  </a:lnTo>
                  <a:lnTo>
                    <a:pt x="18304" y="232452"/>
                  </a:lnTo>
                  <a:lnTo>
                    <a:pt x="18609" y="295042"/>
                  </a:lnTo>
                  <a:lnTo>
                    <a:pt x="18699" y="352452"/>
                  </a:lnTo>
                  <a:lnTo>
                    <a:pt x="25966" y="415847"/>
                  </a:lnTo>
                  <a:lnTo>
                    <a:pt x="28614" y="473430"/>
                  </a:lnTo>
                  <a:lnTo>
                    <a:pt x="28832" y="487586"/>
                  </a:lnTo>
                  <a:lnTo>
                    <a:pt x="26637" y="494683"/>
                  </a:lnTo>
                  <a:lnTo>
                    <a:pt x="22834" y="497075"/>
                  </a:lnTo>
                  <a:lnTo>
                    <a:pt x="17959" y="496330"/>
                  </a:lnTo>
                  <a:lnTo>
                    <a:pt x="13539" y="491153"/>
                  </a:lnTo>
                  <a:lnTo>
                    <a:pt x="5509" y="472924"/>
                  </a:lnTo>
                  <a:lnTo>
                    <a:pt x="0" y="436353"/>
                  </a:lnTo>
                  <a:lnTo>
                    <a:pt x="6544" y="383244"/>
                  </a:lnTo>
                  <a:lnTo>
                    <a:pt x="16944" y="349860"/>
                  </a:lnTo>
                  <a:lnTo>
                    <a:pt x="28079" y="332528"/>
                  </a:lnTo>
                  <a:lnTo>
                    <a:pt x="43947" y="320146"/>
                  </a:lnTo>
                  <a:lnTo>
                    <a:pt x="63867" y="311913"/>
                  </a:lnTo>
                  <a:lnTo>
                    <a:pt x="88318" y="308254"/>
                  </a:lnTo>
                  <a:lnTo>
                    <a:pt x="111664" y="312866"/>
                  </a:lnTo>
                  <a:lnTo>
                    <a:pt x="164726" y="341414"/>
                  </a:lnTo>
                  <a:lnTo>
                    <a:pt x="211328" y="383792"/>
                  </a:lnTo>
                  <a:lnTo>
                    <a:pt x="231519" y="413193"/>
                  </a:lnTo>
                  <a:lnTo>
                    <a:pt x="241209" y="437885"/>
                  </a:lnTo>
                  <a:lnTo>
                    <a:pt x="243176" y="461338"/>
                  </a:lnTo>
                  <a:lnTo>
                    <a:pt x="238981" y="483459"/>
                  </a:lnTo>
                  <a:lnTo>
                    <a:pt x="229317" y="504989"/>
                  </a:lnTo>
                  <a:lnTo>
                    <a:pt x="205134" y="531252"/>
                  </a:lnTo>
                  <a:lnTo>
                    <a:pt x="182689" y="540269"/>
                  </a:lnTo>
                  <a:lnTo>
                    <a:pt x="130152" y="546057"/>
                  </a:lnTo>
                  <a:lnTo>
                    <a:pt x="105690" y="540609"/>
                  </a:lnTo>
                  <a:lnTo>
                    <a:pt x="6085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5102" y="735463"/>
              <a:ext cx="223935" cy="212102"/>
            </a:xfrm>
            <a:custGeom>
              <a:avLst/>
              <a:gdLst/>
              <a:ahLst/>
              <a:cxnLst/>
              <a:rect l="0" t="0" r="0" b="0"/>
              <a:pathLst>
                <a:path w="223935" h="212102">
                  <a:moveTo>
                    <a:pt x="160763" y="96288"/>
                  </a:moveTo>
                  <a:lnTo>
                    <a:pt x="152430" y="58810"/>
                  </a:lnTo>
                  <a:lnTo>
                    <a:pt x="148870" y="36347"/>
                  </a:lnTo>
                  <a:lnTo>
                    <a:pt x="139490" y="18565"/>
                  </a:lnTo>
                  <a:lnTo>
                    <a:pt x="121283" y="5982"/>
                  </a:lnTo>
                  <a:lnTo>
                    <a:pt x="109876" y="989"/>
                  </a:lnTo>
                  <a:lnTo>
                    <a:pt x="98762" y="0"/>
                  </a:lnTo>
                  <a:lnTo>
                    <a:pt x="77055" y="5140"/>
                  </a:lnTo>
                  <a:lnTo>
                    <a:pt x="50693" y="21188"/>
                  </a:lnTo>
                  <a:lnTo>
                    <a:pt x="28064" y="46350"/>
                  </a:lnTo>
                  <a:lnTo>
                    <a:pt x="0" y="107054"/>
                  </a:lnTo>
                  <a:lnTo>
                    <a:pt x="176" y="144061"/>
                  </a:lnTo>
                  <a:lnTo>
                    <a:pt x="7637" y="179073"/>
                  </a:lnTo>
                  <a:lnTo>
                    <a:pt x="14225" y="186573"/>
                  </a:lnTo>
                  <a:lnTo>
                    <a:pt x="34024" y="194906"/>
                  </a:lnTo>
                  <a:lnTo>
                    <a:pt x="55302" y="195490"/>
                  </a:lnTo>
                  <a:lnTo>
                    <a:pt x="65889" y="194008"/>
                  </a:lnTo>
                  <a:lnTo>
                    <a:pt x="83892" y="183003"/>
                  </a:lnTo>
                  <a:lnTo>
                    <a:pt x="91968" y="175155"/>
                  </a:lnTo>
                  <a:lnTo>
                    <a:pt x="100942" y="153957"/>
                  </a:lnTo>
                  <a:lnTo>
                    <a:pt x="107175" y="97903"/>
                  </a:lnTo>
                  <a:lnTo>
                    <a:pt x="114173" y="124596"/>
                  </a:lnTo>
                  <a:lnTo>
                    <a:pt x="130971" y="155368"/>
                  </a:lnTo>
                  <a:lnTo>
                    <a:pt x="153886" y="179304"/>
                  </a:lnTo>
                  <a:lnTo>
                    <a:pt x="182902" y="198094"/>
                  </a:lnTo>
                  <a:lnTo>
                    <a:pt x="223934" y="2121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92530" y="746811"/>
              <a:ext cx="155492" cy="215932"/>
            </a:xfrm>
            <a:custGeom>
              <a:avLst/>
              <a:gdLst/>
              <a:ahLst/>
              <a:cxnLst/>
              <a:rect l="0" t="0" r="0" b="0"/>
              <a:pathLst>
                <a:path w="155492" h="215932">
                  <a:moveTo>
                    <a:pt x="134433" y="42826"/>
                  </a:moveTo>
                  <a:lnTo>
                    <a:pt x="116453" y="18779"/>
                  </a:lnTo>
                  <a:lnTo>
                    <a:pt x="99536" y="4452"/>
                  </a:lnTo>
                  <a:lnTo>
                    <a:pt x="90112" y="866"/>
                  </a:lnTo>
                  <a:lnTo>
                    <a:pt x="70281" y="0"/>
                  </a:lnTo>
                  <a:lnTo>
                    <a:pt x="39386" y="11679"/>
                  </a:lnTo>
                  <a:lnTo>
                    <a:pt x="24730" y="26643"/>
                  </a:lnTo>
                  <a:lnTo>
                    <a:pt x="5789" y="64846"/>
                  </a:lnTo>
                  <a:lnTo>
                    <a:pt x="0" y="106932"/>
                  </a:lnTo>
                  <a:lnTo>
                    <a:pt x="3874" y="145268"/>
                  </a:lnTo>
                  <a:lnTo>
                    <a:pt x="12456" y="164785"/>
                  </a:lnTo>
                  <a:lnTo>
                    <a:pt x="37030" y="201967"/>
                  </a:lnTo>
                  <a:lnTo>
                    <a:pt x="46101" y="208582"/>
                  </a:lnTo>
                  <a:lnTo>
                    <a:pt x="68658" y="215931"/>
                  </a:lnTo>
                  <a:lnTo>
                    <a:pt x="102077" y="214479"/>
                  </a:lnTo>
                  <a:lnTo>
                    <a:pt x="134205" y="201051"/>
                  </a:lnTo>
                  <a:lnTo>
                    <a:pt x="146030" y="191917"/>
                  </a:lnTo>
                  <a:lnTo>
                    <a:pt x="155491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5013" y="473782"/>
              <a:ext cx="17703" cy="526426"/>
            </a:xfrm>
            <a:custGeom>
              <a:avLst/>
              <a:gdLst/>
              <a:ahLst/>
              <a:cxnLst/>
              <a:rect l="0" t="0" r="0" b="0"/>
              <a:pathLst>
                <a:path w="17703" h="526426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2" y="189777"/>
                  </a:lnTo>
                  <a:lnTo>
                    <a:pt x="15393" y="252762"/>
                  </a:lnTo>
                  <a:lnTo>
                    <a:pt x="17061" y="309639"/>
                  </a:lnTo>
                  <a:lnTo>
                    <a:pt x="17556" y="359247"/>
                  </a:lnTo>
                  <a:lnTo>
                    <a:pt x="17702" y="410990"/>
                  </a:lnTo>
                  <a:lnTo>
                    <a:pt x="12163" y="469698"/>
                  </a:lnTo>
                  <a:lnTo>
                    <a:pt x="723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51465" y="631709"/>
              <a:ext cx="138712" cy="263214"/>
            </a:xfrm>
            <a:custGeom>
              <a:avLst/>
              <a:gdLst/>
              <a:ahLst/>
              <a:cxnLst/>
              <a:rect l="0" t="0" r="0" b="0"/>
              <a:pathLst>
                <a:path w="138712" h="263214">
                  <a:moveTo>
                    <a:pt x="117654" y="0"/>
                  </a:moveTo>
                  <a:lnTo>
                    <a:pt x="74992" y="60873"/>
                  </a:lnTo>
                  <a:lnTo>
                    <a:pt x="17309" y="121235"/>
                  </a:lnTo>
                  <a:lnTo>
                    <a:pt x="835" y="149006"/>
                  </a:lnTo>
                  <a:lnTo>
                    <a:pt x="0" y="158999"/>
                  </a:lnTo>
                  <a:lnTo>
                    <a:pt x="5312" y="179461"/>
                  </a:lnTo>
                  <a:lnTo>
                    <a:pt x="21456" y="205122"/>
                  </a:lnTo>
                  <a:lnTo>
                    <a:pt x="37465" y="217118"/>
                  </a:lnTo>
                  <a:lnTo>
                    <a:pt x="96951" y="244926"/>
                  </a:lnTo>
                  <a:lnTo>
                    <a:pt x="13871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3875" y="731965"/>
              <a:ext cx="167165" cy="477773"/>
            </a:xfrm>
            <a:custGeom>
              <a:avLst/>
              <a:gdLst/>
              <a:ahLst/>
              <a:cxnLst/>
              <a:rect l="0" t="0" r="0" b="0"/>
              <a:pathLst>
                <a:path w="167165" h="477773">
                  <a:moveTo>
                    <a:pt x="21057" y="110314"/>
                  </a:moveTo>
                  <a:lnTo>
                    <a:pt x="24177" y="164459"/>
                  </a:lnTo>
                  <a:lnTo>
                    <a:pt x="29391" y="211755"/>
                  </a:lnTo>
                  <a:lnTo>
                    <a:pt x="30936" y="263983"/>
                  </a:lnTo>
                  <a:lnTo>
                    <a:pt x="31393" y="312213"/>
                  </a:lnTo>
                  <a:lnTo>
                    <a:pt x="28409" y="363549"/>
                  </a:lnTo>
                  <a:lnTo>
                    <a:pt x="23235" y="412684"/>
                  </a:lnTo>
                  <a:lnTo>
                    <a:pt x="21487" y="471209"/>
                  </a:lnTo>
                  <a:lnTo>
                    <a:pt x="20174" y="477253"/>
                  </a:lnTo>
                  <a:lnTo>
                    <a:pt x="18129" y="477772"/>
                  </a:lnTo>
                  <a:lnTo>
                    <a:pt x="15595" y="474609"/>
                  </a:lnTo>
                  <a:lnTo>
                    <a:pt x="11529" y="420270"/>
                  </a:lnTo>
                  <a:lnTo>
                    <a:pt x="9656" y="368139"/>
                  </a:lnTo>
                  <a:lnTo>
                    <a:pt x="3381" y="308760"/>
                  </a:lnTo>
                  <a:lnTo>
                    <a:pt x="1002" y="246712"/>
                  </a:lnTo>
                  <a:lnTo>
                    <a:pt x="1467" y="183874"/>
                  </a:lnTo>
                  <a:lnTo>
                    <a:pt x="8494" y="123141"/>
                  </a:lnTo>
                  <a:lnTo>
                    <a:pt x="17984" y="74470"/>
                  </a:lnTo>
                  <a:lnTo>
                    <a:pt x="29376" y="32753"/>
                  </a:lnTo>
                  <a:lnTo>
                    <a:pt x="40742" y="13062"/>
                  </a:lnTo>
                  <a:lnTo>
                    <a:pt x="49388" y="6875"/>
                  </a:lnTo>
                  <a:lnTo>
                    <a:pt x="71473" y="0"/>
                  </a:lnTo>
                  <a:lnTo>
                    <a:pt x="93767" y="3184"/>
                  </a:lnTo>
                  <a:lnTo>
                    <a:pt x="122930" y="18131"/>
                  </a:lnTo>
                  <a:lnTo>
                    <a:pt x="146388" y="40497"/>
                  </a:lnTo>
                  <a:lnTo>
                    <a:pt x="153744" y="49731"/>
                  </a:lnTo>
                  <a:lnTo>
                    <a:pt x="161917" y="72470"/>
                  </a:lnTo>
                  <a:lnTo>
                    <a:pt x="167164" y="125196"/>
                  </a:lnTo>
                  <a:lnTo>
                    <a:pt x="161643" y="146564"/>
                  </a:lnTo>
                  <a:lnTo>
                    <a:pt x="150220" y="163860"/>
                  </a:lnTo>
                  <a:lnTo>
                    <a:pt x="133445" y="179346"/>
                  </a:lnTo>
                  <a:lnTo>
                    <a:pt x="111172" y="187788"/>
                  </a:lnTo>
                  <a:lnTo>
                    <a:pt x="58745" y="193208"/>
                  </a:lnTo>
                  <a:lnTo>
                    <a:pt x="0" y="1840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6905" y="779025"/>
              <a:ext cx="175997" cy="189679"/>
            </a:xfrm>
            <a:custGeom>
              <a:avLst/>
              <a:gdLst/>
              <a:ahLst/>
              <a:cxnLst/>
              <a:rect l="0" t="0" r="0" b="0"/>
              <a:pathLst>
                <a:path w="175997" h="189679">
                  <a:moveTo>
                    <a:pt x="102297" y="115897"/>
                  </a:moveTo>
                  <a:lnTo>
                    <a:pt x="110630" y="78419"/>
                  </a:lnTo>
                  <a:lnTo>
                    <a:pt x="109055" y="43571"/>
                  </a:lnTo>
                  <a:lnTo>
                    <a:pt x="102961" y="22921"/>
                  </a:lnTo>
                  <a:lnTo>
                    <a:pt x="92453" y="5944"/>
                  </a:lnTo>
                  <a:lnTo>
                    <a:pt x="85206" y="1651"/>
                  </a:lnTo>
                  <a:lnTo>
                    <a:pt x="67795" y="0"/>
                  </a:lnTo>
                  <a:lnTo>
                    <a:pt x="59408" y="3537"/>
                  </a:lnTo>
                  <a:lnTo>
                    <a:pt x="36427" y="25283"/>
                  </a:lnTo>
                  <a:lnTo>
                    <a:pt x="15969" y="55123"/>
                  </a:lnTo>
                  <a:lnTo>
                    <a:pt x="3148" y="94250"/>
                  </a:lnTo>
                  <a:lnTo>
                    <a:pt x="0" y="140029"/>
                  </a:lnTo>
                  <a:lnTo>
                    <a:pt x="3409" y="165227"/>
                  </a:lnTo>
                  <a:lnTo>
                    <a:pt x="8296" y="174520"/>
                  </a:lnTo>
                  <a:lnTo>
                    <a:pt x="23084" y="187965"/>
                  </a:lnTo>
                  <a:lnTo>
                    <a:pt x="31940" y="189678"/>
                  </a:lnTo>
                  <a:lnTo>
                    <a:pt x="51140" y="185343"/>
                  </a:lnTo>
                  <a:lnTo>
                    <a:pt x="68252" y="169379"/>
                  </a:lnTo>
                  <a:lnTo>
                    <a:pt x="87920" y="134083"/>
                  </a:lnTo>
                  <a:lnTo>
                    <a:pt x="98037" y="93989"/>
                  </a:lnTo>
                  <a:lnTo>
                    <a:pt x="100403" y="75745"/>
                  </a:lnTo>
                  <a:lnTo>
                    <a:pt x="101034" y="77430"/>
                  </a:lnTo>
                  <a:lnTo>
                    <a:pt x="107637" y="108169"/>
                  </a:lnTo>
                  <a:lnTo>
                    <a:pt x="122466" y="132194"/>
                  </a:lnTo>
                  <a:lnTo>
                    <a:pt x="148438" y="160104"/>
                  </a:lnTo>
                  <a:lnTo>
                    <a:pt x="175996" y="1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13528" y="768031"/>
              <a:ext cx="150473" cy="195783"/>
            </a:xfrm>
            <a:custGeom>
              <a:avLst/>
              <a:gdLst/>
              <a:ahLst/>
              <a:cxnLst/>
              <a:rect l="0" t="0" r="0" b="0"/>
              <a:pathLst>
                <a:path w="150473" h="195783">
                  <a:moveTo>
                    <a:pt x="118886" y="21606"/>
                  </a:moveTo>
                  <a:lnTo>
                    <a:pt x="107708" y="4838"/>
                  </a:lnTo>
                  <a:lnTo>
                    <a:pt x="99736" y="1069"/>
                  </a:lnTo>
                  <a:lnTo>
                    <a:pt x="78400" y="0"/>
                  </a:lnTo>
                  <a:lnTo>
                    <a:pt x="45669" y="11565"/>
                  </a:lnTo>
                  <a:lnTo>
                    <a:pt x="19333" y="29809"/>
                  </a:lnTo>
                  <a:lnTo>
                    <a:pt x="2301" y="55622"/>
                  </a:lnTo>
                  <a:lnTo>
                    <a:pt x="0" y="78448"/>
                  </a:lnTo>
                  <a:lnTo>
                    <a:pt x="8055" y="125641"/>
                  </a:lnTo>
                  <a:lnTo>
                    <a:pt x="23136" y="158106"/>
                  </a:lnTo>
                  <a:lnTo>
                    <a:pt x="48012" y="184363"/>
                  </a:lnTo>
                  <a:lnTo>
                    <a:pt x="70619" y="193378"/>
                  </a:lnTo>
                  <a:lnTo>
                    <a:pt x="83198" y="195782"/>
                  </a:lnTo>
                  <a:lnTo>
                    <a:pt x="106535" y="192214"/>
                  </a:lnTo>
                  <a:lnTo>
                    <a:pt x="150472" y="179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50423" y="536953"/>
              <a:ext cx="8334" cy="473783"/>
            </a:xfrm>
            <a:custGeom>
              <a:avLst/>
              <a:gdLst/>
              <a:ahLst/>
              <a:cxnLst/>
              <a:rect l="0" t="0" r="0" b="0"/>
              <a:pathLst>
                <a:path w="8334" h="473783">
                  <a:moveTo>
                    <a:pt x="8333" y="0"/>
                  </a:moveTo>
                  <a:lnTo>
                    <a:pt x="8333" y="52050"/>
                  </a:lnTo>
                  <a:lnTo>
                    <a:pt x="8333" y="108229"/>
                  </a:lnTo>
                  <a:lnTo>
                    <a:pt x="8333" y="163089"/>
                  </a:lnTo>
                  <a:lnTo>
                    <a:pt x="8333" y="215219"/>
                  </a:lnTo>
                  <a:lnTo>
                    <a:pt x="5214" y="265760"/>
                  </a:lnTo>
                  <a:lnTo>
                    <a:pt x="0" y="312320"/>
                  </a:lnTo>
                  <a:lnTo>
                    <a:pt x="1575" y="367450"/>
                  </a:lnTo>
                  <a:lnTo>
                    <a:pt x="6331" y="417710"/>
                  </a:lnTo>
                  <a:lnTo>
                    <a:pt x="8333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89997" y="694880"/>
              <a:ext cx="158273" cy="242157"/>
            </a:xfrm>
            <a:custGeom>
              <a:avLst/>
              <a:gdLst/>
              <a:ahLst/>
              <a:cxnLst/>
              <a:rect l="0" t="0" r="0" b="0"/>
              <a:pathLst>
                <a:path w="158273" h="242157">
                  <a:moveTo>
                    <a:pt x="116158" y="0"/>
                  </a:moveTo>
                  <a:lnTo>
                    <a:pt x="56565" y="49498"/>
                  </a:lnTo>
                  <a:lnTo>
                    <a:pt x="5324" y="91279"/>
                  </a:lnTo>
                  <a:lnTo>
                    <a:pt x="1324" y="99458"/>
                  </a:lnTo>
                  <a:lnTo>
                    <a:pt x="0" y="117903"/>
                  </a:lnTo>
                  <a:lnTo>
                    <a:pt x="3625" y="126565"/>
                  </a:lnTo>
                  <a:lnTo>
                    <a:pt x="17010" y="142429"/>
                  </a:lnTo>
                  <a:lnTo>
                    <a:pt x="61435" y="170507"/>
                  </a:lnTo>
                  <a:lnTo>
                    <a:pt x="102099" y="191652"/>
                  </a:lnTo>
                  <a:lnTo>
                    <a:pt x="149528" y="228695"/>
                  </a:lnTo>
                  <a:lnTo>
                    <a:pt x="15827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85181" y="747523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640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64124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1862" y="638325"/>
              <a:ext cx="164561" cy="323444"/>
            </a:xfrm>
            <a:custGeom>
              <a:avLst/>
              <a:gdLst/>
              <a:ahLst/>
              <a:cxnLst/>
              <a:rect l="0" t="0" r="0" b="0"/>
              <a:pathLst>
                <a:path w="164561" h="323444">
                  <a:moveTo>
                    <a:pt x="126532" y="24970"/>
                  </a:moveTo>
                  <a:lnTo>
                    <a:pt x="108551" y="9329"/>
                  </a:lnTo>
                  <a:lnTo>
                    <a:pt x="91634" y="1251"/>
                  </a:lnTo>
                  <a:lnTo>
                    <a:pt x="72417" y="0"/>
                  </a:lnTo>
                  <a:lnTo>
                    <a:pt x="62379" y="1304"/>
                  </a:lnTo>
                  <a:lnTo>
                    <a:pt x="41867" y="12112"/>
                  </a:lnTo>
                  <a:lnTo>
                    <a:pt x="13708" y="37928"/>
                  </a:lnTo>
                  <a:lnTo>
                    <a:pt x="5692" y="47646"/>
                  </a:lnTo>
                  <a:lnTo>
                    <a:pt x="1519" y="57635"/>
                  </a:lnTo>
                  <a:lnTo>
                    <a:pt x="0" y="78092"/>
                  </a:lnTo>
                  <a:lnTo>
                    <a:pt x="6344" y="95763"/>
                  </a:lnTo>
                  <a:lnTo>
                    <a:pt x="18133" y="111416"/>
                  </a:lnTo>
                  <a:lnTo>
                    <a:pt x="35070" y="126171"/>
                  </a:lnTo>
                  <a:lnTo>
                    <a:pt x="57416" y="134289"/>
                  </a:lnTo>
                  <a:lnTo>
                    <a:pt x="104300" y="145090"/>
                  </a:lnTo>
                  <a:lnTo>
                    <a:pt x="131123" y="160647"/>
                  </a:lnTo>
                  <a:lnTo>
                    <a:pt x="153888" y="180074"/>
                  </a:lnTo>
                  <a:lnTo>
                    <a:pt x="162086" y="199970"/>
                  </a:lnTo>
                  <a:lnTo>
                    <a:pt x="164560" y="224410"/>
                  </a:lnTo>
                  <a:lnTo>
                    <a:pt x="161760" y="250871"/>
                  </a:lnTo>
                  <a:lnTo>
                    <a:pt x="150378" y="275109"/>
                  </a:lnTo>
                  <a:lnTo>
                    <a:pt x="142429" y="286486"/>
                  </a:lnTo>
                  <a:lnTo>
                    <a:pt x="121119" y="302246"/>
                  </a:lnTo>
                  <a:lnTo>
                    <a:pt x="69310" y="321896"/>
                  </a:lnTo>
                  <a:lnTo>
                    <a:pt x="44948" y="323443"/>
                  </a:lnTo>
                  <a:lnTo>
                    <a:pt x="10718" y="319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64248" y="675798"/>
              <a:ext cx="155480" cy="513840"/>
            </a:xfrm>
            <a:custGeom>
              <a:avLst/>
              <a:gdLst/>
              <a:ahLst/>
              <a:cxnLst/>
              <a:rect l="0" t="0" r="0" b="0"/>
              <a:pathLst>
                <a:path w="155480" h="513840">
                  <a:moveTo>
                    <a:pt x="0" y="103310"/>
                  </a:moveTo>
                  <a:lnTo>
                    <a:pt x="5590" y="161927"/>
                  </a:lnTo>
                  <a:lnTo>
                    <a:pt x="14654" y="213485"/>
                  </a:lnTo>
                  <a:lnTo>
                    <a:pt x="19160" y="273215"/>
                  </a:lnTo>
                  <a:lnTo>
                    <a:pt x="26085" y="335367"/>
                  </a:lnTo>
                  <a:lnTo>
                    <a:pt x="29956" y="392646"/>
                  </a:lnTo>
                  <a:lnTo>
                    <a:pt x="38500" y="448762"/>
                  </a:lnTo>
                  <a:lnTo>
                    <a:pt x="38281" y="500574"/>
                  </a:lnTo>
                  <a:lnTo>
                    <a:pt x="36049" y="512042"/>
                  </a:lnTo>
                  <a:lnTo>
                    <a:pt x="33392" y="513839"/>
                  </a:lnTo>
                  <a:lnTo>
                    <a:pt x="30450" y="509187"/>
                  </a:lnTo>
                  <a:lnTo>
                    <a:pt x="25232" y="488421"/>
                  </a:lnTo>
                  <a:lnTo>
                    <a:pt x="18762" y="433669"/>
                  </a:lnTo>
                  <a:lnTo>
                    <a:pt x="12155" y="371597"/>
                  </a:lnTo>
                  <a:lnTo>
                    <a:pt x="5422" y="312264"/>
                  </a:lnTo>
                  <a:lnTo>
                    <a:pt x="1607" y="250231"/>
                  </a:lnTo>
                  <a:lnTo>
                    <a:pt x="476" y="192986"/>
                  </a:lnTo>
                  <a:lnTo>
                    <a:pt x="141" y="138980"/>
                  </a:lnTo>
                  <a:lnTo>
                    <a:pt x="7264" y="76734"/>
                  </a:lnTo>
                  <a:lnTo>
                    <a:pt x="11901" y="34735"/>
                  </a:lnTo>
                  <a:lnTo>
                    <a:pt x="21277" y="10831"/>
                  </a:lnTo>
                  <a:lnTo>
                    <a:pt x="29393" y="4223"/>
                  </a:lnTo>
                  <a:lnTo>
                    <a:pt x="50888" y="0"/>
                  </a:lnTo>
                  <a:lnTo>
                    <a:pt x="72920" y="5142"/>
                  </a:lnTo>
                  <a:lnTo>
                    <a:pt x="94410" y="16396"/>
                  </a:lnTo>
                  <a:lnTo>
                    <a:pt x="123900" y="42463"/>
                  </a:lnTo>
                  <a:lnTo>
                    <a:pt x="149663" y="93088"/>
                  </a:lnTo>
                  <a:lnTo>
                    <a:pt x="155479" y="130047"/>
                  </a:lnTo>
                  <a:lnTo>
                    <a:pt x="151613" y="165045"/>
                  </a:lnTo>
                  <a:lnTo>
                    <a:pt x="139913" y="183780"/>
                  </a:lnTo>
                  <a:lnTo>
                    <a:pt x="131880" y="192052"/>
                  </a:lnTo>
                  <a:lnTo>
                    <a:pt x="110476" y="201243"/>
                  </a:lnTo>
                  <a:lnTo>
                    <a:pt x="49600" y="207627"/>
                  </a:lnTo>
                  <a:lnTo>
                    <a:pt x="31586" y="2085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4692" y="663295"/>
              <a:ext cx="152257" cy="221048"/>
            </a:xfrm>
            <a:custGeom>
              <a:avLst/>
              <a:gdLst/>
              <a:ahLst/>
              <a:cxnLst/>
              <a:rect l="0" t="0" r="0" b="0"/>
              <a:pathLst>
                <a:path w="152257" h="221048">
                  <a:moveTo>
                    <a:pt x="9069" y="0"/>
                  </a:moveTo>
                  <a:lnTo>
                    <a:pt x="4" y="58617"/>
                  </a:lnTo>
                  <a:lnTo>
                    <a:pt x="0" y="120026"/>
                  </a:lnTo>
                  <a:lnTo>
                    <a:pt x="8202" y="162945"/>
                  </a:lnTo>
                  <a:lnTo>
                    <a:pt x="24930" y="197239"/>
                  </a:lnTo>
                  <a:lnTo>
                    <a:pt x="37955" y="214783"/>
                  </a:lnTo>
                  <a:lnTo>
                    <a:pt x="48214" y="219228"/>
                  </a:lnTo>
                  <a:lnTo>
                    <a:pt x="75210" y="221047"/>
                  </a:lnTo>
                  <a:lnTo>
                    <a:pt x="97347" y="214836"/>
                  </a:lnTo>
                  <a:lnTo>
                    <a:pt x="130622" y="191785"/>
                  </a:lnTo>
                  <a:lnTo>
                    <a:pt x="142252" y="172195"/>
                  </a:lnTo>
                  <a:lnTo>
                    <a:pt x="152256" y="134859"/>
                  </a:lnTo>
                  <a:lnTo>
                    <a:pt x="152101" y="97280"/>
                  </a:lnTo>
                  <a:lnTo>
                    <a:pt x="139515" y="38720"/>
                  </a:lnTo>
                  <a:lnTo>
                    <a:pt x="13541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81012" y="652766"/>
              <a:ext cx="183362" cy="234855"/>
            </a:xfrm>
            <a:custGeom>
              <a:avLst/>
              <a:gdLst/>
              <a:ahLst/>
              <a:cxnLst/>
              <a:rect l="0" t="0" r="0" b="0"/>
              <a:pathLst>
                <a:path w="183362" h="234855">
                  <a:moveTo>
                    <a:pt x="4377" y="73700"/>
                  </a:moveTo>
                  <a:lnTo>
                    <a:pt x="19031" y="126727"/>
                  </a:lnTo>
                  <a:lnTo>
                    <a:pt x="36043" y="187369"/>
                  </a:lnTo>
                  <a:lnTo>
                    <a:pt x="50016" y="231204"/>
                  </a:lnTo>
                  <a:lnTo>
                    <a:pt x="50011" y="234854"/>
                  </a:lnTo>
                  <a:lnTo>
                    <a:pt x="47667" y="233779"/>
                  </a:lnTo>
                  <a:lnTo>
                    <a:pt x="27096" y="206836"/>
                  </a:lnTo>
                  <a:lnTo>
                    <a:pt x="8908" y="158143"/>
                  </a:lnTo>
                  <a:lnTo>
                    <a:pt x="0" y="111458"/>
                  </a:lnTo>
                  <a:lnTo>
                    <a:pt x="6285" y="56288"/>
                  </a:lnTo>
                  <a:lnTo>
                    <a:pt x="13414" y="34376"/>
                  </a:lnTo>
                  <a:lnTo>
                    <a:pt x="24381" y="16838"/>
                  </a:lnTo>
                  <a:lnTo>
                    <a:pt x="32921" y="11226"/>
                  </a:lnTo>
                  <a:lnTo>
                    <a:pt x="67296" y="3326"/>
                  </a:lnTo>
                  <a:lnTo>
                    <a:pt x="120833" y="657"/>
                  </a:lnTo>
                  <a:lnTo>
                    <a:pt x="1833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27544" y="643354"/>
              <a:ext cx="160140" cy="436120"/>
            </a:xfrm>
            <a:custGeom>
              <a:avLst/>
              <a:gdLst/>
              <a:ahLst/>
              <a:cxnLst/>
              <a:rect l="0" t="0" r="0" b="0"/>
              <a:pathLst>
                <a:path w="160140" h="436120">
                  <a:moveTo>
                    <a:pt x="10528" y="114697"/>
                  </a:moveTo>
                  <a:lnTo>
                    <a:pt x="16117" y="176790"/>
                  </a:lnTo>
                  <a:lnTo>
                    <a:pt x="21251" y="237750"/>
                  </a:lnTo>
                  <a:lnTo>
                    <a:pt x="28003" y="294657"/>
                  </a:lnTo>
                  <a:lnTo>
                    <a:pt x="30524" y="349083"/>
                  </a:lnTo>
                  <a:lnTo>
                    <a:pt x="31271" y="401084"/>
                  </a:lnTo>
                  <a:lnTo>
                    <a:pt x="31492" y="436119"/>
                  </a:lnTo>
                  <a:lnTo>
                    <a:pt x="25984" y="380621"/>
                  </a:lnTo>
                  <a:lnTo>
                    <a:pt x="22516" y="322951"/>
                  </a:lnTo>
                  <a:lnTo>
                    <a:pt x="15900" y="272588"/>
                  </a:lnTo>
                  <a:lnTo>
                    <a:pt x="12120" y="216852"/>
                  </a:lnTo>
                  <a:lnTo>
                    <a:pt x="11000" y="155884"/>
                  </a:lnTo>
                  <a:lnTo>
                    <a:pt x="10668" y="98955"/>
                  </a:lnTo>
                  <a:lnTo>
                    <a:pt x="16158" y="45042"/>
                  </a:lnTo>
                  <a:lnTo>
                    <a:pt x="25119" y="19009"/>
                  </a:lnTo>
                  <a:lnTo>
                    <a:pt x="30784" y="8791"/>
                  </a:lnTo>
                  <a:lnTo>
                    <a:pt x="40409" y="3149"/>
                  </a:lnTo>
                  <a:lnTo>
                    <a:pt x="66702" y="0"/>
                  </a:lnTo>
                  <a:lnTo>
                    <a:pt x="88527" y="5619"/>
                  </a:lnTo>
                  <a:lnTo>
                    <a:pt x="121601" y="28290"/>
                  </a:lnTo>
                  <a:lnTo>
                    <a:pt x="143524" y="59589"/>
                  </a:lnTo>
                  <a:lnTo>
                    <a:pt x="159249" y="98499"/>
                  </a:lnTo>
                  <a:lnTo>
                    <a:pt x="160139" y="139664"/>
                  </a:lnTo>
                  <a:lnTo>
                    <a:pt x="155892" y="150059"/>
                  </a:lnTo>
                  <a:lnTo>
                    <a:pt x="141815" y="164729"/>
                  </a:lnTo>
                  <a:lnTo>
                    <a:pt x="114159" y="179564"/>
                  </a:lnTo>
                  <a:lnTo>
                    <a:pt x="72559" y="185780"/>
                  </a:lnTo>
                  <a:lnTo>
                    <a:pt x="18003" y="179719"/>
                  </a:lnTo>
                  <a:lnTo>
                    <a:pt x="0" y="1778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69699" y="336911"/>
              <a:ext cx="31587" cy="536955"/>
            </a:xfrm>
            <a:custGeom>
              <a:avLst/>
              <a:gdLst/>
              <a:ahLst/>
              <a:cxnLst/>
              <a:rect l="0" t="0" r="0" b="0"/>
              <a:pathLst>
                <a:path w="31587" h="536955">
                  <a:moveTo>
                    <a:pt x="0" y="0"/>
                  </a:moveTo>
                  <a:lnTo>
                    <a:pt x="3120" y="42692"/>
                  </a:lnTo>
                  <a:lnTo>
                    <a:pt x="8334" y="86349"/>
                  </a:lnTo>
                  <a:lnTo>
                    <a:pt x="12998" y="141789"/>
                  </a:lnTo>
                  <a:lnTo>
                    <a:pt x="18669" y="190970"/>
                  </a:lnTo>
                  <a:lnTo>
                    <a:pt x="20585" y="254402"/>
                  </a:lnTo>
                  <a:lnTo>
                    <a:pt x="29328" y="317815"/>
                  </a:lnTo>
                  <a:lnTo>
                    <a:pt x="30916" y="364789"/>
                  </a:lnTo>
                  <a:lnTo>
                    <a:pt x="31387" y="420041"/>
                  </a:lnTo>
                  <a:lnTo>
                    <a:pt x="31527" y="470338"/>
                  </a:lnTo>
                  <a:lnTo>
                    <a:pt x="31568" y="508637"/>
                  </a:lnTo>
                  <a:lnTo>
                    <a:pt x="31586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55222" y="625452"/>
              <a:ext cx="167162" cy="276299"/>
            </a:xfrm>
            <a:custGeom>
              <a:avLst/>
              <a:gdLst/>
              <a:ahLst/>
              <a:cxnLst/>
              <a:rect l="0" t="0" r="0" b="0"/>
              <a:pathLst>
                <a:path w="167162" h="276299">
                  <a:moveTo>
                    <a:pt x="40819" y="122071"/>
                  </a:moveTo>
                  <a:lnTo>
                    <a:pt x="94694" y="104113"/>
                  </a:lnTo>
                  <a:lnTo>
                    <a:pt x="124242" y="92703"/>
                  </a:lnTo>
                  <a:lnTo>
                    <a:pt x="140677" y="81333"/>
                  </a:lnTo>
                  <a:lnTo>
                    <a:pt x="152661" y="65360"/>
                  </a:lnTo>
                  <a:lnTo>
                    <a:pt x="157495" y="56188"/>
                  </a:lnTo>
                  <a:lnTo>
                    <a:pt x="158377" y="47733"/>
                  </a:lnTo>
                  <a:lnTo>
                    <a:pt x="153119" y="32100"/>
                  </a:lnTo>
                  <a:lnTo>
                    <a:pt x="131415" y="10145"/>
                  </a:lnTo>
                  <a:lnTo>
                    <a:pt x="109550" y="2136"/>
                  </a:lnTo>
                  <a:lnTo>
                    <a:pt x="97168" y="0"/>
                  </a:lnTo>
                  <a:lnTo>
                    <a:pt x="74052" y="3866"/>
                  </a:lnTo>
                  <a:lnTo>
                    <a:pt x="44427" y="19197"/>
                  </a:lnTo>
                  <a:lnTo>
                    <a:pt x="20831" y="41677"/>
                  </a:lnTo>
                  <a:lnTo>
                    <a:pt x="13456" y="50927"/>
                  </a:lnTo>
                  <a:lnTo>
                    <a:pt x="5261" y="73684"/>
                  </a:lnTo>
                  <a:lnTo>
                    <a:pt x="0" y="126421"/>
                  </a:lnTo>
                  <a:lnTo>
                    <a:pt x="4678" y="167943"/>
                  </a:lnTo>
                  <a:lnTo>
                    <a:pt x="19062" y="204293"/>
                  </a:lnTo>
                  <a:lnTo>
                    <a:pt x="38142" y="231701"/>
                  </a:lnTo>
                  <a:lnTo>
                    <a:pt x="88562" y="267189"/>
                  </a:lnTo>
                  <a:lnTo>
                    <a:pt x="112731" y="274305"/>
                  </a:lnTo>
                  <a:lnTo>
                    <a:pt x="138291" y="276298"/>
                  </a:lnTo>
                  <a:lnTo>
                    <a:pt x="167161" y="269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90839" y="884393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Straight Connector 28"/>
          <p:cNvCxnSpPr/>
          <p:nvPr/>
        </p:nvCxnSpPr>
        <p:spPr>
          <a:xfrm flipH="1">
            <a:off x="1863544" y="2747937"/>
            <a:ext cx="4253513" cy="0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937658" y="1779316"/>
            <a:ext cx="0" cy="180037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H="1" flipV="1">
            <a:off x="4590425" y="1737202"/>
            <a:ext cx="389554" cy="989678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137285" y="2768994"/>
            <a:ext cx="357968" cy="589596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874279" y="2779523"/>
            <a:ext cx="452726" cy="74752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Freeform 33"/>
          <p:cNvSpPr/>
          <p:nvPr/>
        </p:nvSpPr>
        <p:spPr>
          <a:xfrm>
            <a:off x="3182928" y="86662"/>
            <a:ext cx="246431" cy="343748"/>
          </a:xfrm>
          <a:custGeom>
            <a:avLst/>
            <a:gdLst/>
            <a:ahLst/>
            <a:cxnLst/>
            <a:rect l="0" t="0" r="0" b="0"/>
            <a:pathLst>
              <a:path w="246431" h="343748">
                <a:moveTo>
                  <a:pt x="207248" y="18622"/>
                </a:moveTo>
                <a:lnTo>
                  <a:pt x="152203" y="1834"/>
                </a:lnTo>
                <a:lnTo>
                  <a:pt x="115419" y="0"/>
                </a:lnTo>
                <a:lnTo>
                  <a:pt x="81773" y="7516"/>
                </a:lnTo>
                <a:lnTo>
                  <a:pt x="28378" y="37018"/>
                </a:lnTo>
                <a:lnTo>
                  <a:pt x="13496" y="53704"/>
                </a:lnTo>
                <a:lnTo>
                  <a:pt x="4153" y="73989"/>
                </a:lnTo>
                <a:lnTo>
                  <a:pt x="0" y="98602"/>
                </a:lnTo>
                <a:lnTo>
                  <a:pt x="4394" y="122019"/>
                </a:lnTo>
                <a:lnTo>
                  <a:pt x="8841" y="133177"/>
                </a:lnTo>
                <a:lnTo>
                  <a:pt x="16485" y="140616"/>
                </a:lnTo>
                <a:lnTo>
                  <a:pt x="37456" y="148881"/>
                </a:lnTo>
                <a:lnTo>
                  <a:pt x="89047" y="154187"/>
                </a:lnTo>
                <a:lnTo>
                  <a:pt x="144299" y="158354"/>
                </a:lnTo>
                <a:lnTo>
                  <a:pt x="194683" y="170096"/>
                </a:lnTo>
                <a:lnTo>
                  <a:pt x="213752" y="183040"/>
                </a:lnTo>
                <a:lnTo>
                  <a:pt x="228856" y="200492"/>
                </a:lnTo>
                <a:lnTo>
                  <a:pt x="239468" y="219946"/>
                </a:lnTo>
                <a:lnTo>
                  <a:pt x="246430" y="256218"/>
                </a:lnTo>
                <a:lnTo>
                  <a:pt x="241819" y="276689"/>
                </a:lnTo>
                <a:lnTo>
                  <a:pt x="219796" y="308894"/>
                </a:lnTo>
                <a:lnTo>
                  <a:pt x="194198" y="330667"/>
                </a:lnTo>
                <a:lnTo>
                  <a:pt x="171422" y="338633"/>
                </a:lnTo>
                <a:lnTo>
                  <a:pt x="118673" y="343747"/>
                </a:lnTo>
                <a:lnTo>
                  <a:pt x="64363" y="342418"/>
                </a:lnTo>
                <a:lnTo>
                  <a:pt x="7206" y="32394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4622010" y="76030"/>
            <a:ext cx="1421348" cy="337864"/>
            <a:chOff x="4622010" y="76030"/>
            <a:chExt cx="1421348" cy="337864"/>
          </a:xfrm>
        </p:grpSpPr>
        <p:sp>
          <p:nvSpPr>
            <p:cNvPr id="35" name="Freeform 34"/>
            <p:cNvSpPr/>
            <p:nvPr/>
          </p:nvSpPr>
          <p:spPr>
            <a:xfrm>
              <a:off x="4622010" y="136870"/>
              <a:ext cx="221100" cy="259409"/>
            </a:xfrm>
            <a:custGeom>
              <a:avLst/>
              <a:gdLst/>
              <a:ahLst/>
              <a:cxnLst/>
              <a:rect l="0" t="0" r="0" b="0"/>
              <a:pathLst>
                <a:path w="221100" h="259409">
                  <a:moveTo>
                    <a:pt x="0" y="21057"/>
                  </a:moveTo>
                  <a:lnTo>
                    <a:pt x="19128" y="83315"/>
                  </a:lnTo>
                  <a:lnTo>
                    <a:pt x="49363" y="139038"/>
                  </a:lnTo>
                  <a:lnTo>
                    <a:pt x="75622" y="198709"/>
                  </a:lnTo>
                  <a:lnTo>
                    <a:pt x="106000" y="249389"/>
                  </a:lnTo>
                  <a:lnTo>
                    <a:pt x="112781" y="257506"/>
                  </a:lnTo>
                  <a:lnTo>
                    <a:pt x="118471" y="259408"/>
                  </a:lnTo>
                  <a:lnTo>
                    <a:pt x="123434" y="257167"/>
                  </a:lnTo>
                  <a:lnTo>
                    <a:pt x="127913" y="252163"/>
                  </a:lnTo>
                  <a:lnTo>
                    <a:pt x="132889" y="234125"/>
                  </a:lnTo>
                  <a:lnTo>
                    <a:pt x="144752" y="179313"/>
                  </a:lnTo>
                  <a:lnTo>
                    <a:pt x="161551" y="120796"/>
                  </a:lnTo>
                  <a:lnTo>
                    <a:pt x="179000" y="63827"/>
                  </a:lnTo>
                  <a:lnTo>
                    <a:pt x="198615" y="21187"/>
                  </a:lnTo>
                  <a:lnTo>
                    <a:pt x="208376" y="9416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42132" y="76030"/>
              <a:ext cx="254666" cy="333288"/>
            </a:xfrm>
            <a:custGeom>
              <a:avLst/>
              <a:gdLst/>
              <a:ahLst/>
              <a:cxnLst/>
              <a:rect l="0" t="0" r="0" b="0"/>
              <a:pathLst>
                <a:path w="254666" h="333288">
                  <a:moveTo>
                    <a:pt x="174801" y="29254"/>
                  </a:moveTo>
                  <a:lnTo>
                    <a:pt x="156819" y="13613"/>
                  </a:lnTo>
                  <a:lnTo>
                    <a:pt x="139903" y="5535"/>
                  </a:lnTo>
                  <a:lnTo>
                    <a:pt x="105059" y="0"/>
                  </a:lnTo>
                  <a:lnTo>
                    <a:pt x="84923" y="4944"/>
                  </a:lnTo>
                  <a:lnTo>
                    <a:pt x="52932" y="27182"/>
                  </a:lnTo>
                  <a:lnTo>
                    <a:pt x="9938" y="73574"/>
                  </a:lnTo>
                  <a:lnTo>
                    <a:pt x="2092" y="96525"/>
                  </a:lnTo>
                  <a:lnTo>
                    <a:pt x="0" y="109197"/>
                  </a:lnTo>
                  <a:lnTo>
                    <a:pt x="3915" y="129515"/>
                  </a:lnTo>
                  <a:lnTo>
                    <a:pt x="8234" y="138209"/>
                  </a:lnTo>
                  <a:lnTo>
                    <a:pt x="15793" y="142835"/>
                  </a:lnTo>
                  <a:lnTo>
                    <a:pt x="74731" y="145005"/>
                  </a:lnTo>
                  <a:lnTo>
                    <a:pt x="128344" y="146225"/>
                  </a:lnTo>
                  <a:lnTo>
                    <a:pt x="162985" y="154640"/>
                  </a:lnTo>
                  <a:lnTo>
                    <a:pt x="216745" y="184471"/>
                  </a:lnTo>
                  <a:lnTo>
                    <a:pt x="242861" y="210555"/>
                  </a:lnTo>
                  <a:lnTo>
                    <a:pt x="251843" y="233445"/>
                  </a:lnTo>
                  <a:lnTo>
                    <a:pt x="254665" y="258046"/>
                  </a:lnTo>
                  <a:lnTo>
                    <a:pt x="252020" y="280678"/>
                  </a:lnTo>
                  <a:lnTo>
                    <a:pt x="243825" y="299316"/>
                  </a:lnTo>
                  <a:lnTo>
                    <a:pt x="238364" y="307561"/>
                  </a:lnTo>
                  <a:lnTo>
                    <a:pt x="222938" y="319843"/>
                  </a:lnTo>
                  <a:lnTo>
                    <a:pt x="203214" y="328031"/>
                  </a:lnTo>
                  <a:lnTo>
                    <a:pt x="152424" y="333287"/>
                  </a:lnTo>
                  <a:lnTo>
                    <a:pt x="117477" y="331078"/>
                  </a:lnTo>
                  <a:lnTo>
                    <a:pt x="90572" y="324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85389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31191" y="121778"/>
              <a:ext cx="196354" cy="292116"/>
            </a:xfrm>
            <a:custGeom>
              <a:avLst/>
              <a:gdLst/>
              <a:ahLst/>
              <a:cxnLst/>
              <a:rect l="0" t="0" r="0" b="0"/>
              <a:pathLst>
                <a:path w="196354" h="292116">
                  <a:moveTo>
                    <a:pt x="175296" y="15092"/>
                  </a:moveTo>
                  <a:lnTo>
                    <a:pt x="131333" y="438"/>
                  </a:lnTo>
                  <a:lnTo>
                    <a:pt x="111303" y="0"/>
                  </a:lnTo>
                  <a:lnTo>
                    <a:pt x="69849" y="9251"/>
                  </a:lnTo>
                  <a:lnTo>
                    <a:pt x="43966" y="24540"/>
                  </a:lnTo>
                  <a:lnTo>
                    <a:pt x="31919" y="40348"/>
                  </a:lnTo>
                  <a:lnTo>
                    <a:pt x="4813" y="97750"/>
                  </a:lnTo>
                  <a:lnTo>
                    <a:pt x="0" y="137329"/>
                  </a:lnTo>
                  <a:lnTo>
                    <a:pt x="11298" y="193536"/>
                  </a:lnTo>
                  <a:lnTo>
                    <a:pt x="25744" y="234914"/>
                  </a:lnTo>
                  <a:lnTo>
                    <a:pt x="44547" y="259339"/>
                  </a:lnTo>
                  <a:lnTo>
                    <a:pt x="71824" y="280224"/>
                  </a:lnTo>
                  <a:lnTo>
                    <a:pt x="91874" y="290076"/>
                  </a:lnTo>
                  <a:lnTo>
                    <a:pt x="112483" y="292115"/>
                  </a:lnTo>
                  <a:lnTo>
                    <a:pt x="154310" y="283892"/>
                  </a:lnTo>
                  <a:lnTo>
                    <a:pt x="196353" y="2572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43357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1879011" y="2084642"/>
            <a:ext cx="1848078" cy="839537"/>
            <a:chOff x="1879011" y="2084642"/>
            <a:chExt cx="1848078" cy="839537"/>
          </a:xfrm>
        </p:grpSpPr>
        <p:sp>
          <p:nvSpPr>
            <p:cNvPr id="41" name="Freeform 40"/>
            <p:cNvSpPr/>
            <p:nvPr/>
          </p:nvSpPr>
          <p:spPr>
            <a:xfrm>
              <a:off x="1879011" y="2084642"/>
              <a:ext cx="286537" cy="628995"/>
            </a:xfrm>
            <a:custGeom>
              <a:avLst/>
              <a:gdLst/>
              <a:ahLst/>
              <a:cxnLst/>
              <a:rect l="0" t="0" r="0" b="0"/>
              <a:pathLst>
                <a:path w="286537" h="628995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5454" y="147745"/>
                  </a:lnTo>
                  <a:lnTo>
                    <a:pt x="11152" y="203619"/>
                  </a:lnTo>
                  <a:lnTo>
                    <a:pt x="14647" y="251275"/>
                  </a:lnTo>
                  <a:lnTo>
                    <a:pt x="15682" y="308028"/>
                  </a:lnTo>
                  <a:lnTo>
                    <a:pt x="15989" y="363709"/>
                  </a:lnTo>
                  <a:lnTo>
                    <a:pt x="21669" y="411662"/>
                  </a:lnTo>
                  <a:lnTo>
                    <a:pt x="25172" y="461096"/>
                  </a:lnTo>
                  <a:lnTo>
                    <a:pt x="33591" y="514560"/>
                  </a:lnTo>
                  <a:lnTo>
                    <a:pt x="36467" y="568968"/>
                  </a:lnTo>
                  <a:lnTo>
                    <a:pt x="36703" y="582863"/>
                  </a:lnTo>
                  <a:lnTo>
                    <a:pt x="34521" y="589787"/>
                  </a:lnTo>
                  <a:lnTo>
                    <a:pt x="30726" y="592063"/>
                  </a:lnTo>
                  <a:lnTo>
                    <a:pt x="25857" y="591240"/>
                  </a:lnTo>
                  <a:lnTo>
                    <a:pt x="22611" y="586013"/>
                  </a:lnTo>
                  <a:lnTo>
                    <a:pt x="19004" y="567726"/>
                  </a:lnTo>
                  <a:lnTo>
                    <a:pt x="25094" y="526264"/>
                  </a:lnTo>
                  <a:lnTo>
                    <a:pt x="40681" y="484279"/>
                  </a:lnTo>
                  <a:lnTo>
                    <a:pt x="65944" y="447780"/>
                  </a:lnTo>
                  <a:lnTo>
                    <a:pt x="122080" y="412840"/>
                  </a:lnTo>
                  <a:lnTo>
                    <a:pt x="158778" y="403863"/>
                  </a:lnTo>
                  <a:lnTo>
                    <a:pt x="193699" y="406792"/>
                  </a:lnTo>
                  <a:lnTo>
                    <a:pt x="247560" y="433014"/>
                  </a:lnTo>
                  <a:lnTo>
                    <a:pt x="266380" y="447474"/>
                  </a:lnTo>
                  <a:lnTo>
                    <a:pt x="278644" y="465600"/>
                  </a:lnTo>
                  <a:lnTo>
                    <a:pt x="286536" y="501124"/>
                  </a:lnTo>
                  <a:lnTo>
                    <a:pt x="283285" y="535696"/>
                  </a:lnTo>
                  <a:lnTo>
                    <a:pt x="269324" y="568166"/>
                  </a:lnTo>
                  <a:lnTo>
                    <a:pt x="244780" y="594425"/>
                  </a:lnTo>
                  <a:lnTo>
                    <a:pt x="205045" y="615853"/>
                  </a:lnTo>
                  <a:lnTo>
                    <a:pt x="172702" y="626492"/>
                  </a:lnTo>
                  <a:lnTo>
                    <a:pt x="135173" y="628994"/>
                  </a:lnTo>
                  <a:lnTo>
                    <a:pt x="79716" y="616852"/>
                  </a:lnTo>
                  <a:lnTo>
                    <a:pt x="26647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91196" y="2484118"/>
              <a:ext cx="240887" cy="200639"/>
            </a:xfrm>
            <a:custGeom>
              <a:avLst/>
              <a:gdLst/>
              <a:ahLst/>
              <a:cxnLst/>
              <a:rect l="0" t="0" r="0" b="0"/>
              <a:pathLst>
                <a:path w="240887" h="200639">
                  <a:moveTo>
                    <a:pt x="135602" y="105892"/>
                  </a:moveTo>
                  <a:lnTo>
                    <a:pt x="116473" y="43634"/>
                  </a:lnTo>
                  <a:lnTo>
                    <a:pt x="85798" y="4699"/>
                  </a:lnTo>
                  <a:lnTo>
                    <a:pt x="77833" y="995"/>
                  </a:lnTo>
                  <a:lnTo>
                    <a:pt x="59624" y="0"/>
                  </a:lnTo>
                  <a:lnTo>
                    <a:pt x="51024" y="3712"/>
                  </a:lnTo>
                  <a:lnTo>
                    <a:pt x="35231" y="17195"/>
                  </a:lnTo>
                  <a:lnTo>
                    <a:pt x="13185" y="50105"/>
                  </a:lnTo>
                  <a:lnTo>
                    <a:pt x="3014" y="89493"/>
                  </a:lnTo>
                  <a:lnTo>
                    <a:pt x="0" y="130799"/>
                  </a:lnTo>
                  <a:lnTo>
                    <a:pt x="5534" y="155566"/>
                  </a:lnTo>
                  <a:lnTo>
                    <a:pt x="21804" y="186121"/>
                  </a:lnTo>
                  <a:lnTo>
                    <a:pt x="28151" y="194473"/>
                  </a:lnTo>
                  <a:lnTo>
                    <a:pt x="35892" y="198871"/>
                  </a:lnTo>
                  <a:lnTo>
                    <a:pt x="53851" y="200638"/>
                  </a:lnTo>
                  <a:lnTo>
                    <a:pt x="70412" y="194405"/>
                  </a:lnTo>
                  <a:lnTo>
                    <a:pt x="100108" y="171339"/>
                  </a:lnTo>
                  <a:lnTo>
                    <a:pt x="115856" y="145561"/>
                  </a:lnTo>
                  <a:lnTo>
                    <a:pt x="122342" y="110107"/>
                  </a:lnTo>
                  <a:lnTo>
                    <a:pt x="124422" y="106362"/>
                  </a:lnTo>
                  <a:lnTo>
                    <a:pt x="126979" y="108545"/>
                  </a:lnTo>
                  <a:lnTo>
                    <a:pt x="155340" y="164245"/>
                  </a:lnTo>
                  <a:lnTo>
                    <a:pt x="180445" y="180634"/>
                  </a:lnTo>
                  <a:lnTo>
                    <a:pt x="240886" y="1901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38677" y="2489116"/>
              <a:ext cx="130277" cy="187567"/>
            </a:xfrm>
            <a:custGeom>
              <a:avLst/>
              <a:gdLst/>
              <a:ahLst/>
              <a:cxnLst/>
              <a:rect l="0" t="0" r="0" b="0"/>
              <a:pathLst>
                <a:path w="130277" h="187567">
                  <a:moveTo>
                    <a:pt x="119748" y="27194"/>
                  </a:moveTo>
                  <a:lnTo>
                    <a:pt x="114158" y="10427"/>
                  </a:lnTo>
                  <a:lnTo>
                    <a:pt x="107833" y="5488"/>
                  </a:lnTo>
                  <a:lnTo>
                    <a:pt x="88326" y="0"/>
                  </a:lnTo>
                  <a:lnTo>
                    <a:pt x="56625" y="2499"/>
                  </a:lnTo>
                  <a:lnTo>
                    <a:pt x="38661" y="10760"/>
                  </a:lnTo>
                  <a:lnTo>
                    <a:pt x="30595" y="16238"/>
                  </a:lnTo>
                  <a:lnTo>
                    <a:pt x="18513" y="31684"/>
                  </a:lnTo>
                  <a:lnTo>
                    <a:pt x="1225" y="70195"/>
                  </a:lnTo>
                  <a:lnTo>
                    <a:pt x="0" y="90759"/>
                  </a:lnTo>
                  <a:lnTo>
                    <a:pt x="8746" y="132557"/>
                  </a:lnTo>
                  <a:lnTo>
                    <a:pt x="23947" y="164088"/>
                  </a:lnTo>
                  <a:lnTo>
                    <a:pt x="39735" y="178893"/>
                  </a:lnTo>
                  <a:lnTo>
                    <a:pt x="48858" y="184479"/>
                  </a:lnTo>
                  <a:lnTo>
                    <a:pt x="68354" y="187566"/>
                  </a:lnTo>
                  <a:lnTo>
                    <a:pt x="78466" y="186751"/>
                  </a:lnTo>
                  <a:lnTo>
                    <a:pt x="95941" y="179607"/>
                  </a:lnTo>
                  <a:lnTo>
                    <a:pt x="115813" y="168670"/>
                  </a:lnTo>
                  <a:lnTo>
                    <a:pt x="130276" y="164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63726" y="2253098"/>
              <a:ext cx="10513" cy="389556"/>
            </a:xfrm>
            <a:custGeom>
              <a:avLst/>
              <a:gdLst/>
              <a:ahLst/>
              <a:cxnLst/>
              <a:rect l="0" t="0" r="0" b="0"/>
              <a:pathLst>
                <a:path w="10513" h="389556">
                  <a:moveTo>
                    <a:pt x="10512" y="0"/>
                  </a:moveTo>
                  <a:lnTo>
                    <a:pt x="3276" y="27556"/>
                  </a:lnTo>
                  <a:lnTo>
                    <a:pt x="634" y="90018"/>
                  </a:lnTo>
                  <a:lnTo>
                    <a:pt x="176" y="145995"/>
                  </a:lnTo>
                  <a:lnTo>
                    <a:pt x="41" y="199625"/>
                  </a:lnTo>
                  <a:lnTo>
                    <a:pt x="0" y="252561"/>
                  </a:lnTo>
                  <a:lnTo>
                    <a:pt x="3108" y="302171"/>
                  </a:lnTo>
                  <a:lnTo>
                    <a:pt x="9050" y="360855"/>
                  </a:lnTo>
                  <a:lnTo>
                    <a:pt x="1051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83683" y="2421554"/>
              <a:ext cx="106369" cy="189514"/>
            </a:xfrm>
            <a:custGeom>
              <a:avLst/>
              <a:gdLst/>
              <a:ahLst/>
              <a:cxnLst/>
              <a:rect l="0" t="0" r="0" b="0"/>
              <a:pathLst>
                <a:path w="106369" h="189514">
                  <a:moveTo>
                    <a:pt x="106368" y="0"/>
                  </a:moveTo>
                  <a:lnTo>
                    <a:pt x="47805" y="49498"/>
                  </a:lnTo>
                  <a:lnTo>
                    <a:pt x="12782" y="78451"/>
                  </a:lnTo>
                  <a:lnTo>
                    <a:pt x="1213" y="96868"/>
                  </a:lnTo>
                  <a:lnTo>
                    <a:pt x="0" y="105523"/>
                  </a:lnTo>
                  <a:lnTo>
                    <a:pt x="4892" y="121378"/>
                  </a:lnTo>
                  <a:lnTo>
                    <a:pt x="20799" y="143459"/>
                  </a:lnTo>
                  <a:lnTo>
                    <a:pt x="83509" y="181105"/>
                  </a:lnTo>
                  <a:lnTo>
                    <a:pt x="10636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76531" y="2431152"/>
              <a:ext cx="131880" cy="493027"/>
            </a:xfrm>
            <a:custGeom>
              <a:avLst/>
              <a:gdLst/>
              <a:ahLst/>
              <a:cxnLst/>
              <a:rect l="0" t="0" r="0" b="0"/>
              <a:pathLst>
                <a:path w="131880" h="493027">
                  <a:moveTo>
                    <a:pt x="18805" y="179915"/>
                  </a:moveTo>
                  <a:lnTo>
                    <a:pt x="18805" y="228846"/>
                  </a:lnTo>
                  <a:lnTo>
                    <a:pt x="18805" y="276691"/>
                  </a:lnTo>
                  <a:lnTo>
                    <a:pt x="21925" y="327912"/>
                  </a:lnTo>
                  <a:lnTo>
                    <a:pt x="24395" y="345260"/>
                  </a:lnTo>
                  <a:lnTo>
                    <a:pt x="17780" y="380134"/>
                  </a:lnTo>
                  <a:lnTo>
                    <a:pt x="7821" y="413960"/>
                  </a:lnTo>
                  <a:lnTo>
                    <a:pt x="7840" y="473804"/>
                  </a:lnTo>
                  <a:lnTo>
                    <a:pt x="8083" y="493026"/>
                  </a:lnTo>
                  <a:lnTo>
                    <a:pt x="10559" y="476370"/>
                  </a:lnTo>
                  <a:lnTo>
                    <a:pt x="24932" y="418931"/>
                  </a:lnTo>
                  <a:lnTo>
                    <a:pt x="24910" y="374737"/>
                  </a:lnTo>
                  <a:lnTo>
                    <a:pt x="14422" y="311595"/>
                  </a:lnTo>
                  <a:lnTo>
                    <a:pt x="10098" y="252077"/>
                  </a:lnTo>
                  <a:lnTo>
                    <a:pt x="5967" y="207697"/>
                  </a:lnTo>
                  <a:lnTo>
                    <a:pt x="1401" y="163017"/>
                  </a:lnTo>
                  <a:lnTo>
                    <a:pt x="0" y="106148"/>
                  </a:lnTo>
                  <a:lnTo>
                    <a:pt x="9415" y="44418"/>
                  </a:lnTo>
                  <a:lnTo>
                    <a:pt x="12545" y="29922"/>
                  </a:lnTo>
                  <a:lnTo>
                    <a:pt x="18141" y="19088"/>
                  </a:lnTo>
                  <a:lnTo>
                    <a:pt x="33718" y="3931"/>
                  </a:lnTo>
                  <a:lnTo>
                    <a:pt x="42785" y="591"/>
                  </a:lnTo>
                  <a:lnTo>
                    <a:pt x="62219" y="0"/>
                  </a:lnTo>
                  <a:lnTo>
                    <a:pt x="71144" y="3820"/>
                  </a:lnTo>
                  <a:lnTo>
                    <a:pt x="94885" y="25963"/>
                  </a:lnTo>
                  <a:lnTo>
                    <a:pt x="115567" y="55921"/>
                  </a:lnTo>
                  <a:lnTo>
                    <a:pt x="128454" y="95083"/>
                  </a:lnTo>
                  <a:lnTo>
                    <a:pt x="131879" y="126614"/>
                  </a:lnTo>
                  <a:lnTo>
                    <a:pt x="127162" y="153886"/>
                  </a:lnTo>
                  <a:lnTo>
                    <a:pt x="116097" y="176535"/>
                  </a:lnTo>
                  <a:lnTo>
                    <a:pt x="99481" y="194401"/>
                  </a:lnTo>
                  <a:lnTo>
                    <a:pt x="74158" y="203901"/>
                  </a:lnTo>
                  <a:lnTo>
                    <a:pt x="29334" y="211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77387" y="2484255"/>
              <a:ext cx="196976" cy="190078"/>
            </a:xfrm>
            <a:custGeom>
              <a:avLst/>
              <a:gdLst/>
              <a:ahLst/>
              <a:cxnLst/>
              <a:rect l="0" t="0" r="0" b="0"/>
              <a:pathLst>
                <a:path w="196976" h="190078">
                  <a:moveTo>
                    <a:pt x="112747" y="116283"/>
                  </a:moveTo>
                  <a:lnTo>
                    <a:pt x="107158" y="57667"/>
                  </a:lnTo>
                  <a:lnTo>
                    <a:pt x="98093" y="22877"/>
                  </a:lnTo>
                  <a:lnTo>
                    <a:pt x="92449" y="14238"/>
                  </a:lnTo>
                  <a:lnTo>
                    <a:pt x="76820" y="1520"/>
                  </a:lnTo>
                  <a:lnTo>
                    <a:pt x="67739" y="0"/>
                  </a:lnTo>
                  <a:lnTo>
                    <a:pt x="48290" y="4551"/>
                  </a:lnTo>
                  <a:lnTo>
                    <a:pt x="23199" y="20266"/>
                  </a:lnTo>
                  <a:lnTo>
                    <a:pt x="11337" y="36175"/>
                  </a:lnTo>
                  <a:lnTo>
                    <a:pt x="3335" y="57283"/>
                  </a:lnTo>
                  <a:lnTo>
                    <a:pt x="0" y="99712"/>
                  </a:lnTo>
                  <a:lnTo>
                    <a:pt x="11838" y="157602"/>
                  </a:lnTo>
                  <a:lnTo>
                    <a:pt x="27346" y="184158"/>
                  </a:lnTo>
                  <a:lnTo>
                    <a:pt x="34756" y="188439"/>
                  </a:lnTo>
                  <a:lnTo>
                    <a:pt x="52348" y="190077"/>
                  </a:lnTo>
                  <a:lnTo>
                    <a:pt x="68746" y="183786"/>
                  </a:lnTo>
                  <a:lnTo>
                    <a:pt x="76394" y="178832"/>
                  </a:lnTo>
                  <a:lnTo>
                    <a:pt x="88011" y="163970"/>
                  </a:lnTo>
                  <a:lnTo>
                    <a:pt x="95904" y="144497"/>
                  </a:lnTo>
                  <a:lnTo>
                    <a:pt x="100972" y="93867"/>
                  </a:lnTo>
                  <a:lnTo>
                    <a:pt x="101665" y="75905"/>
                  </a:lnTo>
                  <a:lnTo>
                    <a:pt x="104394" y="90931"/>
                  </a:lnTo>
                  <a:lnTo>
                    <a:pt x="131506" y="138161"/>
                  </a:lnTo>
                  <a:lnTo>
                    <a:pt x="157300" y="163580"/>
                  </a:lnTo>
                  <a:lnTo>
                    <a:pt x="173882" y="172399"/>
                  </a:lnTo>
                  <a:lnTo>
                    <a:pt x="196975" y="179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76698" y="2488519"/>
              <a:ext cx="187178" cy="220364"/>
            </a:xfrm>
            <a:custGeom>
              <a:avLst/>
              <a:gdLst/>
              <a:ahLst/>
              <a:cxnLst/>
              <a:rect l="0" t="0" r="0" b="0"/>
              <a:pathLst>
                <a:path w="187178" h="220364">
                  <a:moveTo>
                    <a:pt x="124006" y="38320"/>
                  </a:moveTo>
                  <a:lnTo>
                    <a:pt x="94698" y="9012"/>
                  </a:lnTo>
                  <a:lnTo>
                    <a:pt x="75105" y="1897"/>
                  </a:lnTo>
                  <a:lnTo>
                    <a:pt x="63330" y="0"/>
                  </a:lnTo>
                  <a:lnTo>
                    <a:pt x="44006" y="4131"/>
                  </a:lnTo>
                  <a:lnTo>
                    <a:pt x="35578" y="8509"/>
                  </a:lnTo>
                  <a:lnTo>
                    <a:pt x="23093" y="22731"/>
                  </a:lnTo>
                  <a:lnTo>
                    <a:pt x="5547" y="60457"/>
                  </a:lnTo>
                  <a:lnTo>
                    <a:pt x="0" y="102461"/>
                  </a:lnTo>
                  <a:lnTo>
                    <a:pt x="3945" y="140773"/>
                  </a:lnTo>
                  <a:lnTo>
                    <a:pt x="18113" y="174351"/>
                  </a:lnTo>
                  <a:lnTo>
                    <a:pt x="37128" y="200938"/>
                  </a:lnTo>
                  <a:lnTo>
                    <a:pt x="63170" y="218044"/>
                  </a:lnTo>
                  <a:lnTo>
                    <a:pt x="82930" y="220363"/>
                  </a:lnTo>
                  <a:lnTo>
                    <a:pt x="103411" y="216324"/>
                  </a:lnTo>
                  <a:lnTo>
                    <a:pt x="163821" y="182677"/>
                  </a:lnTo>
                  <a:lnTo>
                    <a:pt x="187177" y="164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05989" y="2200455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3120" y="212327"/>
                  </a:lnTo>
                  <a:lnTo>
                    <a:pt x="8334" y="262564"/>
                  </a:lnTo>
                  <a:lnTo>
                    <a:pt x="12998" y="316833"/>
                  </a:lnTo>
                  <a:lnTo>
                    <a:pt x="25055" y="377790"/>
                  </a:lnTo>
                  <a:lnTo>
                    <a:pt x="29651" y="428833"/>
                  </a:lnTo>
                  <a:lnTo>
                    <a:pt x="30726" y="457315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56588" y="2400497"/>
              <a:ext cx="170501" cy="315856"/>
            </a:xfrm>
            <a:custGeom>
              <a:avLst/>
              <a:gdLst/>
              <a:ahLst/>
              <a:cxnLst/>
              <a:rect l="0" t="0" r="0" b="0"/>
              <a:pathLst>
                <a:path w="170501" h="315856">
                  <a:moveTo>
                    <a:pt x="117857" y="0"/>
                  </a:moveTo>
                  <a:lnTo>
                    <a:pt x="88549" y="38373"/>
                  </a:lnTo>
                  <a:lnTo>
                    <a:pt x="31023" y="87724"/>
                  </a:lnTo>
                  <a:lnTo>
                    <a:pt x="10500" y="109960"/>
                  </a:lnTo>
                  <a:lnTo>
                    <a:pt x="733" y="128420"/>
                  </a:lnTo>
                  <a:lnTo>
                    <a:pt x="0" y="138256"/>
                  </a:lnTo>
                  <a:lnTo>
                    <a:pt x="5425" y="158543"/>
                  </a:lnTo>
                  <a:lnTo>
                    <a:pt x="18755" y="176138"/>
                  </a:lnTo>
                  <a:lnTo>
                    <a:pt x="76286" y="235421"/>
                  </a:lnTo>
                  <a:lnTo>
                    <a:pt x="98211" y="259049"/>
                  </a:lnTo>
                  <a:lnTo>
                    <a:pt x="158800" y="305823"/>
                  </a:lnTo>
                  <a:lnTo>
                    <a:pt x="1705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158756" y="2295212"/>
            <a:ext cx="284835" cy="407249"/>
            <a:chOff x="4158756" y="2295212"/>
            <a:chExt cx="284835" cy="407249"/>
          </a:xfrm>
        </p:grpSpPr>
        <p:sp>
          <p:nvSpPr>
            <p:cNvPr id="52" name="Freeform 51"/>
            <p:cNvSpPr/>
            <p:nvPr/>
          </p:nvSpPr>
          <p:spPr>
            <a:xfrm>
              <a:off x="4158756" y="2453139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1"/>
                  </a:lnTo>
                  <a:lnTo>
                    <a:pt x="26" y="20235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79813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32455" y="2428170"/>
              <a:ext cx="211136" cy="274291"/>
            </a:xfrm>
            <a:custGeom>
              <a:avLst/>
              <a:gdLst/>
              <a:ahLst/>
              <a:cxnLst/>
              <a:rect l="0" t="0" r="0" b="0"/>
              <a:pathLst>
                <a:path w="211136" h="274291">
                  <a:moveTo>
                    <a:pt x="189514" y="24969"/>
                  </a:moveTo>
                  <a:lnTo>
                    <a:pt x="171533" y="9328"/>
                  </a:lnTo>
                  <a:lnTo>
                    <a:pt x="154616" y="1250"/>
                  </a:lnTo>
                  <a:lnTo>
                    <a:pt x="132280" y="0"/>
                  </a:lnTo>
                  <a:lnTo>
                    <a:pt x="109094" y="4513"/>
                  </a:lnTo>
                  <a:lnTo>
                    <a:pt x="82887" y="20208"/>
                  </a:lnTo>
                  <a:lnTo>
                    <a:pt x="67645" y="32992"/>
                  </a:lnTo>
                  <a:lnTo>
                    <a:pt x="51499" y="58932"/>
                  </a:lnTo>
                  <a:lnTo>
                    <a:pt x="44895" y="94434"/>
                  </a:lnTo>
                  <a:lnTo>
                    <a:pt x="47478" y="104034"/>
                  </a:lnTo>
                  <a:lnTo>
                    <a:pt x="52709" y="111605"/>
                  </a:lnTo>
                  <a:lnTo>
                    <a:pt x="67880" y="123136"/>
                  </a:lnTo>
                  <a:lnTo>
                    <a:pt x="86321" y="132160"/>
                  </a:lnTo>
                  <a:lnTo>
                    <a:pt x="145480" y="142767"/>
                  </a:lnTo>
                  <a:lnTo>
                    <a:pt x="166433" y="149854"/>
                  </a:lnTo>
                  <a:lnTo>
                    <a:pt x="183545" y="160802"/>
                  </a:lnTo>
                  <a:lnTo>
                    <a:pt x="206332" y="185709"/>
                  </a:lnTo>
                  <a:lnTo>
                    <a:pt x="210085" y="195300"/>
                  </a:lnTo>
                  <a:lnTo>
                    <a:pt x="211135" y="215316"/>
                  </a:lnTo>
                  <a:lnTo>
                    <a:pt x="199559" y="246315"/>
                  </a:lnTo>
                  <a:lnTo>
                    <a:pt x="184619" y="260996"/>
                  </a:lnTo>
                  <a:lnTo>
                    <a:pt x="165112" y="270250"/>
                  </a:lnTo>
                  <a:lnTo>
                    <a:pt x="127821" y="274290"/>
                  </a:lnTo>
                  <a:lnTo>
                    <a:pt x="64984" y="262710"/>
                  </a:lnTo>
                  <a:lnTo>
                    <a:pt x="17007" y="237615"/>
                  </a:lnTo>
                  <a:lnTo>
                    <a:pt x="0" y="225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064350" y="2189927"/>
            <a:ext cx="989537" cy="746747"/>
            <a:chOff x="5064350" y="2189927"/>
            <a:chExt cx="989537" cy="746747"/>
          </a:xfrm>
        </p:grpSpPr>
        <p:sp>
          <p:nvSpPr>
            <p:cNvPr id="56" name="Freeform 55"/>
            <p:cNvSpPr/>
            <p:nvPr/>
          </p:nvSpPr>
          <p:spPr>
            <a:xfrm>
              <a:off x="5064350" y="2492498"/>
              <a:ext cx="155509" cy="444176"/>
            </a:xfrm>
            <a:custGeom>
              <a:avLst/>
              <a:gdLst/>
              <a:ahLst/>
              <a:cxnLst/>
              <a:rect l="0" t="0" r="0" b="0"/>
              <a:pathLst>
                <a:path w="155509" h="444176">
                  <a:moveTo>
                    <a:pt x="10385" y="139626"/>
                  </a:moveTo>
                  <a:lnTo>
                    <a:pt x="13505" y="182318"/>
                  </a:lnTo>
                  <a:lnTo>
                    <a:pt x="21108" y="242864"/>
                  </a:lnTo>
                  <a:lnTo>
                    <a:pt x="29054" y="297842"/>
                  </a:lnTo>
                  <a:lnTo>
                    <a:pt x="36560" y="353762"/>
                  </a:lnTo>
                  <a:lnTo>
                    <a:pt x="40902" y="409869"/>
                  </a:lnTo>
                  <a:lnTo>
                    <a:pt x="40484" y="443786"/>
                  </a:lnTo>
                  <a:lnTo>
                    <a:pt x="38640" y="444175"/>
                  </a:lnTo>
                  <a:lnTo>
                    <a:pt x="36241" y="440925"/>
                  </a:lnTo>
                  <a:lnTo>
                    <a:pt x="28955" y="389469"/>
                  </a:lnTo>
                  <a:lnTo>
                    <a:pt x="16913" y="330008"/>
                  </a:lnTo>
                  <a:lnTo>
                    <a:pt x="10505" y="270342"/>
                  </a:lnTo>
                  <a:lnTo>
                    <a:pt x="2307" y="210377"/>
                  </a:lnTo>
                  <a:lnTo>
                    <a:pt x="341" y="148142"/>
                  </a:lnTo>
                  <a:lnTo>
                    <a:pt x="0" y="99385"/>
                  </a:lnTo>
                  <a:lnTo>
                    <a:pt x="5489" y="53483"/>
                  </a:lnTo>
                  <a:lnTo>
                    <a:pt x="14448" y="30760"/>
                  </a:lnTo>
                  <a:lnTo>
                    <a:pt x="20113" y="21425"/>
                  </a:lnTo>
                  <a:lnTo>
                    <a:pt x="35766" y="7934"/>
                  </a:lnTo>
                  <a:lnTo>
                    <a:pt x="44853" y="2698"/>
                  </a:lnTo>
                  <a:lnTo>
                    <a:pt x="64309" y="0"/>
                  </a:lnTo>
                  <a:lnTo>
                    <a:pt x="83484" y="3871"/>
                  </a:lnTo>
                  <a:lnTo>
                    <a:pt x="114859" y="25419"/>
                  </a:lnTo>
                  <a:lnTo>
                    <a:pt x="128178" y="39734"/>
                  </a:lnTo>
                  <a:lnTo>
                    <a:pt x="150102" y="87694"/>
                  </a:lnTo>
                  <a:lnTo>
                    <a:pt x="155508" y="124369"/>
                  </a:lnTo>
                  <a:lnTo>
                    <a:pt x="150533" y="148053"/>
                  </a:lnTo>
                  <a:lnTo>
                    <a:pt x="128276" y="191853"/>
                  </a:lnTo>
                  <a:lnTo>
                    <a:pt x="111915" y="206902"/>
                  </a:lnTo>
                  <a:lnTo>
                    <a:pt x="91774" y="216320"/>
                  </a:lnTo>
                  <a:lnTo>
                    <a:pt x="57637" y="220452"/>
                  </a:lnTo>
                  <a:lnTo>
                    <a:pt x="31442" y="213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54563" y="2505782"/>
              <a:ext cx="132357" cy="221649"/>
            </a:xfrm>
            <a:custGeom>
              <a:avLst/>
              <a:gdLst/>
              <a:ahLst/>
              <a:cxnLst/>
              <a:rect l="0" t="0" r="0" b="0"/>
              <a:pathLst>
                <a:path w="132357" h="221649">
                  <a:moveTo>
                    <a:pt x="20214" y="10528"/>
                  </a:moveTo>
                  <a:lnTo>
                    <a:pt x="3425" y="65573"/>
                  </a:lnTo>
                  <a:lnTo>
                    <a:pt x="0" y="116981"/>
                  </a:lnTo>
                  <a:lnTo>
                    <a:pt x="2526" y="155154"/>
                  </a:lnTo>
                  <a:lnTo>
                    <a:pt x="8843" y="176582"/>
                  </a:lnTo>
                  <a:lnTo>
                    <a:pt x="31962" y="209402"/>
                  </a:lnTo>
                  <a:lnTo>
                    <a:pt x="38575" y="216810"/>
                  </a:lnTo>
                  <a:lnTo>
                    <a:pt x="47662" y="220579"/>
                  </a:lnTo>
                  <a:lnTo>
                    <a:pt x="70238" y="221648"/>
                  </a:lnTo>
                  <a:lnTo>
                    <a:pt x="79300" y="217955"/>
                  </a:lnTo>
                  <a:lnTo>
                    <a:pt x="92488" y="204494"/>
                  </a:lnTo>
                  <a:lnTo>
                    <a:pt x="123636" y="141276"/>
                  </a:lnTo>
                  <a:lnTo>
                    <a:pt x="132356" y="95412"/>
                  </a:lnTo>
                  <a:lnTo>
                    <a:pt x="126896" y="44323"/>
                  </a:lnTo>
                  <a:lnTo>
                    <a:pt x="117854" y="14693"/>
                  </a:lnTo>
                  <a:lnTo>
                    <a:pt x="1044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49456" y="2495253"/>
              <a:ext cx="109591" cy="213181"/>
            </a:xfrm>
            <a:custGeom>
              <a:avLst/>
              <a:gdLst/>
              <a:ahLst/>
              <a:cxnLst/>
              <a:rect l="0" t="0" r="0" b="0"/>
              <a:pathLst>
                <a:path w="109591" h="213181">
                  <a:moveTo>
                    <a:pt x="4305" y="115814"/>
                  </a:moveTo>
                  <a:lnTo>
                    <a:pt x="24549" y="174431"/>
                  </a:lnTo>
                  <a:lnTo>
                    <a:pt x="39716" y="213180"/>
                  </a:lnTo>
                  <a:lnTo>
                    <a:pt x="21455" y="156797"/>
                  </a:lnTo>
                  <a:lnTo>
                    <a:pt x="761" y="94658"/>
                  </a:lnTo>
                  <a:lnTo>
                    <a:pt x="0" y="73656"/>
                  </a:lnTo>
                  <a:lnTo>
                    <a:pt x="4732" y="53793"/>
                  </a:lnTo>
                  <a:lnTo>
                    <a:pt x="14634" y="37166"/>
                  </a:lnTo>
                  <a:lnTo>
                    <a:pt x="38951" y="14652"/>
                  </a:lnTo>
                  <a:lnTo>
                    <a:pt x="61427" y="6512"/>
                  </a:lnTo>
                  <a:lnTo>
                    <a:pt x="1095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02548" y="2489528"/>
              <a:ext cx="164311" cy="401844"/>
            </a:xfrm>
            <a:custGeom>
              <a:avLst/>
              <a:gdLst/>
              <a:ahLst/>
              <a:cxnLst/>
              <a:rect l="0" t="0" r="0" b="0"/>
              <a:pathLst>
                <a:path w="164311" h="401844">
                  <a:moveTo>
                    <a:pt x="30198" y="163653"/>
                  </a:moveTo>
                  <a:lnTo>
                    <a:pt x="33318" y="217797"/>
                  </a:lnTo>
                  <a:lnTo>
                    <a:pt x="44852" y="272744"/>
                  </a:lnTo>
                  <a:lnTo>
                    <a:pt x="52330" y="333554"/>
                  </a:lnTo>
                  <a:lnTo>
                    <a:pt x="67671" y="381094"/>
                  </a:lnTo>
                  <a:lnTo>
                    <a:pt x="69218" y="396351"/>
                  </a:lnTo>
                  <a:lnTo>
                    <a:pt x="67910" y="401843"/>
                  </a:lnTo>
                  <a:lnTo>
                    <a:pt x="64698" y="400825"/>
                  </a:lnTo>
                  <a:lnTo>
                    <a:pt x="56060" y="388386"/>
                  </a:lnTo>
                  <a:lnTo>
                    <a:pt x="37387" y="330551"/>
                  </a:lnTo>
                  <a:lnTo>
                    <a:pt x="26739" y="281475"/>
                  </a:lnTo>
                  <a:lnTo>
                    <a:pt x="12660" y="225791"/>
                  </a:lnTo>
                  <a:lnTo>
                    <a:pt x="3295" y="171926"/>
                  </a:lnTo>
                  <a:lnTo>
                    <a:pt x="0" y="119571"/>
                  </a:lnTo>
                  <a:lnTo>
                    <a:pt x="2006" y="59366"/>
                  </a:lnTo>
                  <a:lnTo>
                    <a:pt x="4384" y="44995"/>
                  </a:lnTo>
                  <a:lnTo>
                    <a:pt x="16385" y="22789"/>
                  </a:lnTo>
                  <a:lnTo>
                    <a:pt x="24499" y="13592"/>
                  </a:lnTo>
                  <a:lnTo>
                    <a:pt x="45992" y="3372"/>
                  </a:lnTo>
                  <a:lnTo>
                    <a:pt x="69973" y="0"/>
                  </a:lnTo>
                  <a:lnTo>
                    <a:pt x="92329" y="2401"/>
                  </a:lnTo>
                  <a:lnTo>
                    <a:pt x="110844" y="10487"/>
                  </a:lnTo>
                  <a:lnTo>
                    <a:pt x="141794" y="34742"/>
                  </a:lnTo>
                  <a:lnTo>
                    <a:pt x="157760" y="66315"/>
                  </a:lnTo>
                  <a:lnTo>
                    <a:pt x="164310" y="105307"/>
                  </a:lnTo>
                  <a:lnTo>
                    <a:pt x="159604" y="129532"/>
                  </a:lnTo>
                  <a:lnTo>
                    <a:pt x="143800" y="159782"/>
                  </a:lnTo>
                  <a:lnTo>
                    <a:pt x="129820" y="174801"/>
                  </a:lnTo>
                  <a:lnTo>
                    <a:pt x="72312" y="205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43316" y="2189927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8" y="159505"/>
                  </a:lnTo>
                  <a:lnTo>
                    <a:pt x="38" y="221566"/>
                  </a:lnTo>
                  <a:lnTo>
                    <a:pt x="11" y="273230"/>
                  </a:lnTo>
                  <a:lnTo>
                    <a:pt x="3" y="334941"/>
                  </a:lnTo>
                  <a:lnTo>
                    <a:pt x="1" y="378150"/>
                  </a:lnTo>
                  <a:lnTo>
                    <a:pt x="0" y="438818"/>
                  </a:lnTo>
                  <a:lnTo>
                    <a:pt x="0" y="48759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876359" y="2500030"/>
              <a:ext cx="177528" cy="235048"/>
            </a:xfrm>
            <a:custGeom>
              <a:avLst/>
              <a:gdLst/>
              <a:ahLst/>
              <a:cxnLst/>
              <a:rect l="0" t="0" r="0" b="0"/>
              <a:pathLst>
                <a:path w="177528" h="235048">
                  <a:moveTo>
                    <a:pt x="9071" y="89980"/>
                  </a:moveTo>
                  <a:lnTo>
                    <a:pt x="51762" y="93100"/>
                  </a:lnTo>
                  <a:lnTo>
                    <a:pt x="104591" y="99045"/>
                  </a:lnTo>
                  <a:lnTo>
                    <a:pt x="143048" y="94486"/>
                  </a:lnTo>
                  <a:lnTo>
                    <a:pt x="151031" y="88305"/>
                  </a:lnTo>
                  <a:lnTo>
                    <a:pt x="159902" y="68958"/>
                  </a:lnTo>
                  <a:lnTo>
                    <a:pt x="160725" y="47882"/>
                  </a:lnTo>
                  <a:lnTo>
                    <a:pt x="156021" y="27986"/>
                  </a:lnTo>
                  <a:lnTo>
                    <a:pt x="146132" y="11344"/>
                  </a:lnTo>
                  <a:lnTo>
                    <a:pt x="137880" y="5971"/>
                  </a:lnTo>
                  <a:lnTo>
                    <a:pt x="116232" y="0"/>
                  </a:lnTo>
                  <a:lnTo>
                    <a:pt x="77737" y="2228"/>
                  </a:lnTo>
                  <a:lnTo>
                    <a:pt x="53627" y="13544"/>
                  </a:lnTo>
                  <a:lnTo>
                    <a:pt x="32383" y="31442"/>
                  </a:lnTo>
                  <a:lnTo>
                    <a:pt x="15143" y="54994"/>
                  </a:lnTo>
                  <a:lnTo>
                    <a:pt x="5921" y="81060"/>
                  </a:lnTo>
                  <a:lnTo>
                    <a:pt x="0" y="135921"/>
                  </a:lnTo>
                  <a:lnTo>
                    <a:pt x="4564" y="172222"/>
                  </a:lnTo>
                  <a:lnTo>
                    <a:pt x="13307" y="191263"/>
                  </a:lnTo>
                  <a:lnTo>
                    <a:pt x="18914" y="199616"/>
                  </a:lnTo>
                  <a:lnTo>
                    <a:pt x="34503" y="212017"/>
                  </a:lnTo>
                  <a:lnTo>
                    <a:pt x="73106" y="229509"/>
                  </a:lnTo>
                  <a:lnTo>
                    <a:pt x="109672" y="235047"/>
                  </a:lnTo>
                  <a:lnTo>
                    <a:pt x="165356" y="228739"/>
                  </a:lnTo>
                  <a:lnTo>
                    <a:pt x="177527" y="226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168870" y="2844761"/>
            <a:ext cx="1305535" cy="576646"/>
            <a:chOff x="2168870" y="2844761"/>
            <a:chExt cx="1305535" cy="576646"/>
          </a:xfrm>
        </p:grpSpPr>
        <p:sp>
          <p:nvSpPr>
            <p:cNvPr id="63" name="Freeform 62"/>
            <p:cNvSpPr/>
            <p:nvPr/>
          </p:nvSpPr>
          <p:spPr>
            <a:xfrm>
              <a:off x="2168870" y="2844761"/>
              <a:ext cx="353211" cy="229561"/>
            </a:xfrm>
            <a:custGeom>
              <a:avLst/>
              <a:gdLst/>
              <a:ahLst/>
              <a:cxnLst/>
              <a:rect l="0" t="0" r="0" b="0"/>
              <a:pathLst>
                <a:path w="353211" h="229561">
                  <a:moveTo>
                    <a:pt x="0" y="50575"/>
                  </a:moveTo>
                  <a:lnTo>
                    <a:pt x="37478" y="42242"/>
                  </a:lnTo>
                  <a:lnTo>
                    <a:pt x="95316" y="31931"/>
                  </a:lnTo>
                  <a:lnTo>
                    <a:pt x="157561" y="18773"/>
                  </a:lnTo>
                  <a:lnTo>
                    <a:pt x="211631" y="8397"/>
                  </a:lnTo>
                  <a:lnTo>
                    <a:pt x="266932" y="0"/>
                  </a:lnTo>
                  <a:lnTo>
                    <a:pt x="272711" y="1651"/>
                  </a:lnTo>
                  <a:lnTo>
                    <a:pt x="273054" y="5091"/>
                  </a:lnTo>
                  <a:lnTo>
                    <a:pt x="264077" y="15152"/>
                  </a:lnTo>
                  <a:lnTo>
                    <a:pt x="203790" y="68247"/>
                  </a:lnTo>
                  <a:lnTo>
                    <a:pt x="203710" y="72885"/>
                  </a:lnTo>
                  <a:lnTo>
                    <a:pt x="208337" y="75977"/>
                  </a:lnTo>
                  <a:lnTo>
                    <a:pt x="249383" y="80939"/>
                  </a:lnTo>
                  <a:lnTo>
                    <a:pt x="308011" y="70547"/>
                  </a:lnTo>
                  <a:lnTo>
                    <a:pt x="321154" y="67400"/>
                  </a:lnTo>
                  <a:lnTo>
                    <a:pt x="332256" y="67641"/>
                  </a:lnTo>
                  <a:lnTo>
                    <a:pt x="350830" y="74148"/>
                  </a:lnTo>
                  <a:lnTo>
                    <a:pt x="353210" y="79158"/>
                  </a:lnTo>
                  <a:lnTo>
                    <a:pt x="351287" y="84839"/>
                  </a:lnTo>
                  <a:lnTo>
                    <a:pt x="294624" y="145402"/>
                  </a:lnTo>
                  <a:lnTo>
                    <a:pt x="231404" y="201487"/>
                  </a:lnTo>
                  <a:lnTo>
                    <a:pt x="208034" y="220202"/>
                  </a:lnTo>
                  <a:lnTo>
                    <a:pt x="178984" y="2295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32082" y="3095378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90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00455" y="3190134"/>
              <a:ext cx="357971" cy="84229"/>
            </a:xfrm>
            <a:custGeom>
              <a:avLst/>
              <a:gdLst/>
              <a:ahLst/>
              <a:cxnLst/>
              <a:rect l="0" t="0" r="0" b="0"/>
              <a:pathLst>
                <a:path w="357971" h="84229">
                  <a:moveTo>
                    <a:pt x="357970" y="0"/>
                  </a:moveTo>
                  <a:lnTo>
                    <a:pt x="302925" y="17959"/>
                  </a:lnTo>
                  <a:lnTo>
                    <a:pt x="243457" y="35149"/>
                  </a:lnTo>
                  <a:lnTo>
                    <a:pt x="183488" y="47974"/>
                  </a:lnTo>
                  <a:lnTo>
                    <a:pt x="121556" y="54840"/>
                  </a:lnTo>
                  <a:lnTo>
                    <a:pt x="63928" y="70480"/>
                  </a:lnTo>
                  <a:lnTo>
                    <a:pt x="24326" y="8116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67704" y="2863751"/>
              <a:ext cx="141994" cy="200042"/>
            </a:xfrm>
            <a:custGeom>
              <a:avLst/>
              <a:gdLst/>
              <a:ahLst/>
              <a:cxnLst/>
              <a:rect l="0" t="0" r="0" b="0"/>
              <a:pathLst>
                <a:path w="141994" h="200042">
                  <a:moveTo>
                    <a:pt x="53974" y="0"/>
                  </a:moveTo>
                  <a:lnTo>
                    <a:pt x="11313" y="54115"/>
                  </a:lnTo>
                  <a:lnTo>
                    <a:pt x="1089" y="67335"/>
                  </a:lnTo>
                  <a:lnTo>
                    <a:pt x="0" y="65947"/>
                  </a:lnTo>
                  <a:lnTo>
                    <a:pt x="444" y="61512"/>
                  </a:lnTo>
                  <a:lnTo>
                    <a:pt x="12247" y="44092"/>
                  </a:lnTo>
                  <a:lnTo>
                    <a:pt x="30562" y="24113"/>
                  </a:lnTo>
                  <a:lnTo>
                    <a:pt x="73164" y="3375"/>
                  </a:lnTo>
                  <a:lnTo>
                    <a:pt x="86655" y="1080"/>
                  </a:lnTo>
                  <a:lnTo>
                    <a:pt x="107883" y="4770"/>
                  </a:lnTo>
                  <a:lnTo>
                    <a:pt x="115650" y="10199"/>
                  </a:lnTo>
                  <a:lnTo>
                    <a:pt x="127399" y="25590"/>
                  </a:lnTo>
                  <a:lnTo>
                    <a:pt x="140591" y="53986"/>
                  </a:lnTo>
                  <a:lnTo>
                    <a:pt x="141993" y="74296"/>
                  </a:lnTo>
                  <a:lnTo>
                    <a:pt x="133362" y="115931"/>
                  </a:lnTo>
                  <a:lnTo>
                    <a:pt x="118181" y="141845"/>
                  </a:lnTo>
                  <a:lnTo>
                    <a:pt x="64503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108761" y="2997523"/>
              <a:ext cx="117708" cy="182084"/>
            </a:xfrm>
            <a:custGeom>
              <a:avLst/>
              <a:gdLst/>
              <a:ahLst/>
              <a:cxnLst/>
              <a:rect l="0" t="0" r="0" b="0"/>
              <a:pathLst>
                <a:path w="117708" h="182084">
                  <a:moveTo>
                    <a:pt x="28731" y="45212"/>
                  </a:moveTo>
                  <a:lnTo>
                    <a:pt x="38306" y="69259"/>
                  </a:lnTo>
                  <a:lnTo>
                    <a:pt x="48974" y="83586"/>
                  </a:lnTo>
                  <a:lnTo>
                    <a:pt x="73723" y="99216"/>
                  </a:lnTo>
                  <a:lnTo>
                    <a:pt x="93181" y="101190"/>
                  </a:lnTo>
                  <a:lnTo>
                    <a:pt x="103283" y="100078"/>
                  </a:lnTo>
                  <a:lnTo>
                    <a:pt x="110018" y="94658"/>
                  </a:lnTo>
                  <a:lnTo>
                    <a:pt x="117501" y="76157"/>
                  </a:lnTo>
                  <a:lnTo>
                    <a:pt x="117707" y="55456"/>
                  </a:lnTo>
                  <a:lnTo>
                    <a:pt x="112729" y="35727"/>
                  </a:lnTo>
                  <a:lnTo>
                    <a:pt x="102718" y="19160"/>
                  </a:lnTo>
                  <a:lnTo>
                    <a:pt x="87350" y="7117"/>
                  </a:lnTo>
                  <a:lnTo>
                    <a:pt x="78339" y="2268"/>
                  </a:lnTo>
                  <a:lnTo>
                    <a:pt x="58968" y="0"/>
                  </a:lnTo>
                  <a:lnTo>
                    <a:pt x="48889" y="1033"/>
                  </a:lnTo>
                  <a:lnTo>
                    <a:pt x="31451" y="11539"/>
                  </a:lnTo>
                  <a:lnTo>
                    <a:pt x="17072" y="27907"/>
                  </a:lnTo>
                  <a:lnTo>
                    <a:pt x="6781" y="46880"/>
                  </a:lnTo>
                  <a:lnTo>
                    <a:pt x="0" y="82881"/>
                  </a:lnTo>
                  <a:lnTo>
                    <a:pt x="3581" y="117595"/>
                  </a:lnTo>
                  <a:lnTo>
                    <a:pt x="22506" y="158426"/>
                  </a:lnTo>
                  <a:lnTo>
                    <a:pt x="39259" y="182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02893" y="3137492"/>
              <a:ext cx="271512" cy="283915"/>
            </a:xfrm>
            <a:custGeom>
              <a:avLst/>
              <a:gdLst/>
              <a:ahLst/>
              <a:cxnLst/>
              <a:rect l="0" t="0" r="0" b="0"/>
              <a:pathLst>
                <a:path w="271512" h="283915">
                  <a:moveTo>
                    <a:pt x="60941" y="0"/>
                  </a:moveTo>
                  <a:lnTo>
                    <a:pt x="26194" y="55045"/>
                  </a:lnTo>
                  <a:lnTo>
                    <a:pt x="5297" y="114512"/>
                  </a:lnTo>
                  <a:lnTo>
                    <a:pt x="0" y="152602"/>
                  </a:lnTo>
                  <a:lnTo>
                    <a:pt x="2766" y="162566"/>
                  </a:lnTo>
                  <a:lnTo>
                    <a:pt x="8120" y="170378"/>
                  </a:lnTo>
                  <a:lnTo>
                    <a:pt x="15198" y="176757"/>
                  </a:lnTo>
                  <a:lnTo>
                    <a:pt x="23427" y="179839"/>
                  </a:lnTo>
                  <a:lnTo>
                    <a:pt x="41928" y="180144"/>
                  </a:lnTo>
                  <a:lnTo>
                    <a:pt x="58730" y="173260"/>
                  </a:lnTo>
                  <a:lnTo>
                    <a:pt x="66486" y="168150"/>
                  </a:lnTo>
                  <a:lnTo>
                    <a:pt x="71657" y="169422"/>
                  </a:lnTo>
                  <a:lnTo>
                    <a:pt x="75103" y="174949"/>
                  </a:lnTo>
                  <a:lnTo>
                    <a:pt x="77402" y="183313"/>
                  </a:lnTo>
                  <a:lnTo>
                    <a:pt x="73059" y="235316"/>
                  </a:lnTo>
                  <a:lnTo>
                    <a:pt x="74516" y="259003"/>
                  </a:lnTo>
                  <a:lnTo>
                    <a:pt x="82962" y="277329"/>
                  </a:lnTo>
                  <a:lnTo>
                    <a:pt x="89659" y="281982"/>
                  </a:lnTo>
                  <a:lnTo>
                    <a:pt x="97634" y="283914"/>
                  </a:lnTo>
                  <a:lnTo>
                    <a:pt x="125625" y="281045"/>
                  </a:lnTo>
                  <a:lnTo>
                    <a:pt x="187416" y="262929"/>
                  </a:lnTo>
                  <a:lnTo>
                    <a:pt x="247346" y="233797"/>
                  </a:lnTo>
                  <a:lnTo>
                    <a:pt x="27151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00041" y="200041"/>
            <a:ext cx="1537162" cy="453120"/>
            <a:chOff x="200041" y="200041"/>
            <a:chExt cx="1537162" cy="453120"/>
          </a:xfrm>
        </p:grpSpPr>
        <p:sp>
          <p:nvSpPr>
            <p:cNvPr id="2" name="Freeform 1"/>
            <p:cNvSpPr/>
            <p:nvPr/>
          </p:nvSpPr>
          <p:spPr>
            <a:xfrm>
              <a:off x="410611" y="273740"/>
              <a:ext cx="18811" cy="379027"/>
            </a:xfrm>
            <a:custGeom>
              <a:avLst/>
              <a:gdLst/>
              <a:ahLst/>
              <a:cxnLst/>
              <a:rect l="0" t="0" r="0" b="0"/>
              <a:pathLst>
                <a:path w="18811" h="379027">
                  <a:moveTo>
                    <a:pt x="10528" y="0"/>
                  </a:moveTo>
                  <a:lnTo>
                    <a:pt x="2195" y="57264"/>
                  </a:lnTo>
                  <a:lnTo>
                    <a:pt x="3770" y="106655"/>
                  </a:lnTo>
                  <a:lnTo>
                    <a:pt x="8526" y="158334"/>
                  </a:lnTo>
                  <a:lnTo>
                    <a:pt x="9935" y="210691"/>
                  </a:lnTo>
                  <a:lnTo>
                    <a:pt x="13472" y="263249"/>
                  </a:lnTo>
                  <a:lnTo>
                    <a:pt x="18810" y="312746"/>
                  </a:lnTo>
                  <a:lnTo>
                    <a:pt x="17271" y="353929"/>
                  </a:lnTo>
                  <a:lnTo>
                    <a:pt x="12355" y="372551"/>
                  </a:lnTo>
                  <a:lnTo>
                    <a:pt x="9407" y="37587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263212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0"/>
                  </a:moveTo>
                  <a:lnTo>
                    <a:pt x="309962" y="8333"/>
                  </a:lnTo>
                  <a:lnTo>
                    <a:pt x="258539" y="10095"/>
                  </a:lnTo>
                  <a:lnTo>
                    <a:pt x="204491" y="11613"/>
                  </a:lnTo>
                  <a:lnTo>
                    <a:pt x="142396" y="19582"/>
                  </a:lnTo>
                  <a:lnTo>
                    <a:pt x="86273" y="28001"/>
                  </a:lnTo>
                  <a:lnTo>
                    <a:pt x="29433" y="3087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263212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6789" y="172241"/>
                  </a:lnTo>
                  <a:lnTo>
                    <a:pt x="23334" y="230988"/>
                  </a:lnTo>
                  <a:lnTo>
                    <a:pt x="29956" y="287653"/>
                  </a:lnTo>
                  <a:lnTo>
                    <a:pt x="31103" y="329856"/>
                  </a:lnTo>
                  <a:lnTo>
                    <a:pt x="30094" y="334547"/>
                  </a:lnTo>
                  <a:lnTo>
                    <a:pt x="28252" y="332996"/>
                  </a:lnTo>
                  <a:lnTo>
                    <a:pt x="25854" y="327282"/>
                  </a:lnTo>
                  <a:lnTo>
                    <a:pt x="28068" y="296884"/>
                  </a:lnTo>
                  <a:lnTo>
                    <a:pt x="40466" y="247030"/>
                  </a:lnTo>
                  <a:lnTo>
                    <a:pt x="51520" y="228334"/>
                  </a:lnTo>
                  <a:lnTo>
                    <a:pt x="60083" y="222413"/>
                  </a:lnTo>
                  <a:lnTo>
                    <a:pt x="82076" y="215833"/>
                  </a:lnTo>
                  <a:lnTo>
                    <a:pt x="92152" y="216419"/>
                  </a:lnTo>
                  <a:lnTo>
                    <a:pt x="109587" y="223308"/>
                  </a:lnTo>
                  <a:lnTo>
                    <a:pt x="132556" y="245930"/>
                  </a:lnTo>
                  <a:lnTo>
                    <a:pt x="156898" y="295295"/>
                  </a:lnTo>
                  <a:lnTo>
                    <a:pt x="165032" y="326531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8974" y="451266"/>
              <a:ext cx="135420" cy="193993"/>
            </a:xfrm>
            <a:custGeom>
              <a:avLst/>
              <a:gdLst/>
              <a:ahLst/>
              <a:cxnLst/>
              <a:rect l="0" t="0" r="0" b="0"/>
              <a:pathLst>
                <a:path w="135420" h="193993">
                  <a:moveTo>
                    <a:pt x="9077" y="106744"/>
                  </a:moveTo>
                  <a:lnTo>
                    <a:pt x="27058" y="91103"/>
                  </a:lnTo>
                  <a:lnTo>
                    <a:pt x="82261" y="67137"/>
                  </a:lnTo>
                  <a:lnTo>
                    <a:pt x="98535" y="55606"/>
                  </a:lnTo>
                  <a:lnTo>
                    <a:pt x="102641" y="46915"/>
                  </a:lnTo>
                  <a:lnTo>
                    <a:pt x="104084" y="24781"/>
                  </a:lnTo>
                  <a:lnTo>
                    <a:pt x="100491" y="15837"/>
                  </a:lnTo>
                  <a:lnTo>
                    <a:pt x="87140" y="2780"/>
                  </a:lnTo>
                  <a:lnTo>
                    <a:pt x="78667" y="0"/>
                  </a:lnTo>
                  <a:lnTo>
                    <a:pt x="59893" y="31"/>
                  </a:lnTo>
                  <a:lnTo>
                    <a:pt x="29593" y="12214"/>
                  </a:lnTo>
                  <a:lnTo>
                    <a:pt x="15076" y="27296"/>
                  </a:lnTo>
                  <a:lnTo>
                    <a:pt x="5894" y="46867"/>
                  </a:lnTo>
                  <a:lnTo>
                    <a:pt x="0" y="97559"/>
                  </a:lnTo>
                  <a:lnTo>
                    <a:pt x="1533" y="123719"/>
                  </a:lnTo>
                  <a:lnTo>
                    <a:pt x="15551" y="157007"/>
                  </a:lnTo>
                  <a:lnTo>
                    <a:pt x="27942" y="174317"/>
                  </a:lnTo>
                  <a:lnTo>
                    <a:pt x="44368" y="186689"/>
                  </a:lnTo>
                  <a:lnTo>
                    <a:pt x="53661" y="191626"/>
                  </a:lnTo>
                  <a:lnTo>
                    <a:pt x="73346" y="193992"/>
                  </a:lnTo>
                  <a:lnTo>
                    <a:pt x="93793" y="189975"/>
                  </a:lnTo>
                  <a:lnTo>
                    <a:pt x="121526" y="175729"/>
                  </a:lnTo>
                  <a:lnTo>
                    <a:pt x="135419" y="159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200041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7475" y="231730"/>
                  </a:lnTo>
                  <a:lnTo>
                    <a:pt x="19995" y="286250"/>
                  </a:lnTo>
                  <a:lnTo>
                    <a:pt x="20742" y="339968"/>
                  </a:lnTo>
                  <a:lnTo>
                    <a:pt x="22133" y="390590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21264" y="40008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48477" y="5590"/>
                  </a:lnTo>
                  <a:lnTo>
                    <a:pt x="95923" y="9553"/>
                  </a:lnTo>
                  <a:lnTo>
                    <a:pt x="3666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4023" y="463253"/>
              <a:ext cx="112568" cy="142382"/>
            </a:xfrm>
            <a:custGeom>
              <a:avLst/>
              <a:gdLst/>
              <a:ahLst/>
              <a:cxnLst/>
              <a:rect l="0" t="0" r="0" b="0"/>
              <a:pathLst>
                <a:path w="112568" h="142382">
                  <a:moveTo>
                    <a:pt x="7282" y="52643"/>
                  </a:moveTo>
                  <a:lnTo>
                    <a:pt x="10402" y="95335"/>
                  </a:lnTo>
                  <a:lnTo>
                    <a:pt x="21936" y="136985"/>
                  </a:lnTo>
                  <a:lnTo>
                    <a:pt x="21731" y="141626"/>
                  </a:lnTo>
                  <a:lnTo>
                    <a:pt x="19254" y="142381"/>
                  </a:lnTo>
                  <a:lnTo>
                    <a:pt x="15264" y="140544"/>
                  </a:lnTo>
                  <a:lnTo>
                    <a:pt x="7710" y="126025"/>
                  </a:lnTo>
                  <a:lnTo>
                    <a:pt x="0" y="91543"/>
                  </a:lnTo>
                  <a:lnTo>
                    <a:pt x="536" y="66423"/>
                  </a:lnTo>
                  <a:lnTo>
                    <a:pt x="8573" y="43559"/>
                  </a:lnTo>
                  <a:lnTo>
                    <a:pt x="23064" y="24819"/>
                  </a:lnTo>
                  <a:lnTo>
                    <a:pt x="31841" y="16546"/>
                  </a:lnTo>
                  <a:lnTo>
                    <a:pt x="54072" y="7354"/>
                  </a:lnTo>
                  <a:lnTo>
                    <a:pt x="1125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48081" y="463253"/>
              <a:ext cx="108855" cy="189908"/>
            </a:xfrm>
            <a:custGeom>
              <a:avLst/>
              <a:gdLst/>
              <a:ahLst/>
              <a:cxnLst/>
              <a:rect l="0" t="0" r="0" b="0"/>
              <a:pathLst>
                <a:path w="108855" h="189908">
                  <a:moveTo>
                    <a:pt x="10095" y="42114"/>
                  </a:moveTo>
                  <a:lnTo>
                    <a:pt x="1761" y="79592"/>
                  </a:lnTo>
                  <a:lnTo>
                    <a:pt x="0" y="131016"/>
                  </a:lnTo>
                  <a:lnTo>
                    <a:pt x="5998" y="155326"/>
                  </a:lnTo>
                  <a:lnTo>
                    <a:pt x="10873" y="166722"/>
                  </a:lnTo>
                  <a:lnTo>
                    <a:pt x="25649" y="182503"/>
                  </a:lnTo>
                  <a:lnTo>
                    <a:pt x="34502" y="188349"/>
                  </a:lnTo>
                  <a:lnTo>
                    <a:pt x="42744" y="189907"/>
                  </a:lnTo>
                  <a:lnTo>
                    <a:pt x="50578" y="188606"/>
                  </a:lnTo>
                  <a:lnTo>
                    <a:pt x="65522" y="180921"/>
                  </a:lnTo>
                  <a:lnTo>
                    <a:pt x="79963" y="169707"/>
                  </a:lnTo>
                  <a:lnTo>
                    <a:pt x="91060" y="150685"/>
                  </a:lnTo>
                  <a:lnTo>
                    <a:pt x="107716" y="105934"/>
                  </a:lnTo>
                  <a:lnTo>
                    <a:pt x="108854" y="84517"/>
                  </a:lnTo>
                  <a:lnTo>
                    <a:pt x="98143" y="26728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16103" y="474770"/>
              <a:ext cx="221100" cy="177997"/>
            </a:xfrm>
            <a:custGeom>
              <a:avLst/>
              <a:gdLst/>
              <a:ahLst/>
              <a:cxnLst/>
              <a:rect l="0" t="0" r="0" b="0"/>
              <a:pathLst>
                <a:path w="221100" h="177997">
                  <a:moveTo>
                    <a:pt x="0" y="41126"/>
                  </a:moveTo>
                  <a:lnTo>
                    <a:pt x="5589" y="99743"/>
                  </a:lnTo>
                  <a:lnTo>
                    <a:pt x="9065" y="140122"/>
                  </a:lnTo>
                  <a:lnTo>
                    <a:pt x="8383" y="143388"/>
                  </a:lnTo>
                  <a:lnTo>
                    <a:pt x="4506" y="131419"/>
                  </a:lnTo>
                  <a:lnTo>
                    <a:pt x="8927" y="79533"/>
                  </a:lnTo>
                  <a:lnTo>
                    <a:pt x="15802" y="26356"/>
                  </a:lnTo>
                  <a:lnTo>
                    <a:pt x="21063" y="19581"/>
                  </a:lnTo>
                  <a:lnTo>
                    <a:pt x="28080" y="17404"/>
                  </a:lnTo>
                  <a:lnTo>
                    <a:pt x="36268" y="18292"/>
                  </a:lnTo>
                  <a:lnTo>
                    <a:pt x="51604" y="28638"/>
                  </a:lnTo>
                  <a:lnTo>
                    <a:pt x="65049" y="44934"/>
                  </a:lnTo>
                  <a:lnTo>
                    <a:pt x="74924" y="63876"/>
                  </a:lnTo>
                  <a:lnTo>
                    <a:pt x="79195" y="66821"/>
                  </a:lnTo>
                  <a:lnTo>
                    <a:pt x="83213" y="65275"/>
                  </a:lnTo>
                  <a:lnTo>
                    <a:pt x="90796" y="54198"/>
                  </a:lnTo>
                  <a:lnTo>
                    <a:pt x="108735" y="8489"/>
                  </a:lnTo>
                  <a:lnTo>
                    <a:pt x="115774" y="2990"/>
                  </a:lnTo>
                  <a:lnTo>
                    <a:pt x="136073" y="0"/>
                  </a:lnTo>
                  <a:lnTo>
                    <a:pt x="154454" y="5690"/>
                  </a:lnTo>
                  <a:lnTo>
                    <a:pt x="162631" y="10483"/>
                  </a:lnTo>
                  <a:lnTo>
                    <a:pt x="174836" y="25167"/>
                  </a:lnTo>
                  <a:lnTo>
                    <a:pt x="202052" y="74553"/>
                  </a:lnTo>
                  <a:lnTo>
                    <a:pt x="212007" y="126411"/>
                  </a:lnTo>
                  <a:lnTo>
                    <a:pt x="221099" y="177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791220" y="221098"/>
            <a:ext cx="3904698" cy="659871"/>
            <a:chOff x="1791220" y="221098"/>
            <a:chExt cx="3904698" cy="659871"/>
          </a:xfrm>
        </p:grpSpPr>
        <p:sp>
          <p:nvSpPr>
            <p:cNvPr id="12" name="Freeform 11"/>
            <p:cNvSpPr/>
            <p:nvPr/>
          </p:nvSpPr>
          <p:spPr>
            <a:xfrm>
              <a:off x="1791220" y="475282"/>
              <a:ext cx="115521" cy="405687"/>
            </a:xfrm>
            <a:custGeom>
              <a:avLst/>
              <a:gdLst/>
              <a:ahLst/>
              <a:cxnLst/>
              <a:rect l="0" t="0" r="0" b="0"/>
              <a:pathLst>
                <a:path w="115521" h="405687">
                  <a:moveTo>
                    <a:pt x="9153" y="93256"/>
                  </a:moveTo>
                  <a:lnTo>
                    <a:pt x="12272" y="147401"/>
                  </a:lnTo>
                  <a:lnTo>
                    <a:pt x="18218" y="207937"/>
                  </a:lnTo>
                  <a:lnTo>
                    <a:pt x="19247" y="258907"/>
                  </a:lnTo>
                  <a:lnTo>
                    <a:pt x="28001" y="321296"/>
                  </a:lnTo>
                  <a:lnTo>
                    <a:pt x="36444" y="370354"/>
                  </a:lnTo>
                  <a:lnTo>
                    <a:pt x="39466" y="405686"/>
                  </a:lnTo>
                  <a:lnTo>
                    <a:pt x="39890" y="404488"/>
                  </a:lnTo>
                  <a:lnTo>
                    <a:pt x="39457" y="348191"/>
                  </a:lnTo>
                  <a:lnTo>
                    <a:pt x="29263" y="288067"/>
                  </a:lnTo>
                  <a:lnTo>
                    <a:pt x="15985" y="224934"/>
                  </a:lnTo>
                  <a:lnTo>
                    <a:pt x="5588" y="171006"/>
                  </a:lnTo>
                  <a:lnTo>
                    <a:pt x="0" y="108788"/>
                  </a:lnTo>
                  <a:lnTo>
                    <a:pt x="2015" y="54557"/>
                  </a:lnTo>
                  <a:lnTo>
                    <a:pt x="13332" y="9703"/>
                  </a:lnTo>
                  <a:lnTo>
                    <a:pt x="20128" y="3629"/>
                  </a:lnTo>
                  <a:lnTo>
                    <a:pt x="29337" y="749"/>
                  </a:lnTo>
                  <a:lnTo>
                    <a:pt x="40157" y="0"/>
                  </a:lnTo>
                  <a:lnTo>
                    <a:pt x="58417" y="5406"/>
                  </a:lnTo>
                  <a:lnTo>
                    <a:pt x="89204" y="27940"/>
                  </a:lnTo>
                  <a:lnTo>
                    <a:pt x="110730" y="53626"/>
                  </a:lnTo>
                  <a:lnTo>
                    <a:pt x="115520" y="76423"/>
                  </a:lnTo>
                  <a:lnTo>
                    <a:pt x="112579" y="100983"/>
                  </a:lnTo>
                  <a:lnTo>
                    <a:pt x="103473" y="123596"/>
                  </a:lnTo>
                  <a:lnTo>
                    <a:pt x="85388" y="139106"/>
                  </a:lnTo>
                  <a:lnTo>
                    <a:pt x="55137" y="151295"/>
                  </a:lnTo>
                  <a:lnTo>
                    <a:pt x="30210" y="1564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3437" y="442096"/>
              <a:ext cx="142030" cy="184690"/>
            </a:xfrm>
            <a:custGeom>
              <a:avLst/>
              <a:gdLst/>
              <a:ahLst/>
              <a:cxnLst/>
              <a:rect l="0" t="0" r="0" b="0"/>
              <a:pathLst>
                <a:path w="142030" h="184690">
                  <a:moveTo>
                    <a:pt x="16977" y="84328"/>
                  </a:moveTo>
                  <a:lnTo>
                    <a:pt x="59669" y="81209"/>
                  </a:lnTo>
                  <a:lnTo>
                    <a:pt x="122313" y="62998"/>
                  </a:lnTo>
                  <a:lnTo>
                    <a:pt x="132824" y="59579"/>
                  </a:lnTo>
                  <a:lnTo>
                    <a:pt x="138662" y="52621"/>
                  </a:lnTo>
                  <a:lnTo>
                    <a:pt x="141384" y="43303"/>
                  </a:lnTo>
                  <a:lnTo>
                    <a:pt x="142029" y="32412"/>
                  </a:lnTo>
                  <a:lnTo>
                    <a:pt x="138950" y="22811"/>
                  </a:lnTo>
                  <a:lnTo>
                    <a:pt x="126169" y="5905"/>
                  </a:lnTo>
                  <a:lnTo>
                    <a:pt x="116678" y="1630"/>
                  </a:lnTo>
                  <a:lnTo>
                    <a:pt x="93654" y="0"/>
                  </a:lnTo>
                  <a:lnTo>
                    <a:pt x="59973" y="5660"/>
                  </a:lnTo>
                  <a:lnTo>
                    <a:pt x="33356" y="20335"/>
                  </a:lnTo>
                  <a:lnTo>
                    <a:pt x="10652" y="39501"/>
                  </a:lnTo>
                  <a:lnTo>
                    <a:pt x="2468" y="59336"/>
                  </a:lnTo>
                  <a:lnTo>
                    <a:pt x="0" y="83749"/>
                  </a:lnTo>
                  <a:lnTo>
                    <a:pt x="6358" y="122631"/>
                  </a:lnTo>
                  <a:lnTo>
                    <a:pt x="22539" y="155729"/>
                  </a:lnTo>
                  <a:lnTo>
                    <a:pt x="35437" y="172994"/>
                  </a:lnTo>
                  <a:lnTo>
                    <a:pt x="55207" y="182227"/>
                  </a:lnTo>
                  <a:lnTo>
                    <a:pt x="67030" y="184689"/>
                  </a:lnTo>
                  <a:lnTo>
                    <a:pt x="89526" y="181186"/>
                  </a:lnTo>
                  <a:lnTo>
                    <a:pt x="132790" y="158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00455" y="242155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0" y="0"/>
                  </a:moveTo>
                  <a:lnTo>
                    <a:pt x="0" y="49263"/>
                  </a:lnTo>
                  <a:lnTo>
                    <a:pt x="1170" y="100514"/>
                  </a:lnTo>
                  <a:lnTo>
                    <a:pt x="7236" y="158464"/>
                  </a:lnTo>
                  <a:lnTo>
                    <a:pt x="9553" y="213198"/>
                  </a:lnTo>
                  <a:lnTo>
                    <a:pt x="10240" y="265291"/>
                  </a:lnTo>
                  <a:lnTo>
                    <a:pt x="13592" y="322288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63585" y="33691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9656" y="14655"/>
                  </a:lnTo>
                  <a:lnTo>
                    <a:pt x="149446" y="27028"/>
                  </a:lnTo>
                  <a:lnTo>
                    <a:pt x="94468" y="33805"/>
                  </a:lnTo>
                  <a:lnTo>
                    <a:pt x="34104" y="4942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35308" y="396170"/>
              <a:ext cx="193903" cy="225012"/>
            </a:xfrm>
            <a:custGeom>
              <a:avLst/>
              <a:gdLst/>
              <a:ahLst/>
              <a:cxnLst/>
              <a:rect l="0" t="0" r="0" b="0"/>
              <a:pathLst>
                <a:path w="193903" h="225012">
                  <a:moveTo>
                    <a:pt x="128360" y="24969"/>
                  </a:moveTo>
                  <a:lnTo>
                    <a:pt x="110379" y="9328"/>
                  </a:lnTo>
                  <a:lnTo>
                    <a:pt x="93462" y="1250"/>
                  </a:lnTo>
                  <a:lnTo>
                    <a:pt x="74246" y="0"/>
                  </a:lnTo>
                  <a:lnTo>
                    <a:pt x="55176" y="4513"/>
                  </a:lnTo>
                  <a:lnTo>
                    <a:pt x="23870" y="26474"/>
                  </a:lnTo>
                  <a:lnTo>
                    <a:pt x="10560" y="40846"/>
                  </a:lnTo>
                  <a:lnTo>
                    <a:pt x="745" y="58932"/>
                  </a:lnTo>
                  <a:lnTo>
                    <a:pt x="0" y="67498"/>
                  </a:lnTo>
                  <a:lnTo>
                    <a:pt x="5410" y="83256"/>
                  </a:lnTo>
                  <a:lnTo>
                    <a:pt x="18733" y="94938"/>
                  </a:lnTo>
                  <a:lnTo>
                    <a:pt x="27200" y="99691"/>
                  </a:lnTo>
                  <a:lnTo>
                    <a:pt x="49085" y="101853"/>
                  </a:lnTo>
                  <a:lnTo>
                    <a:pt x="87713" y="102732"/>
                  </a:lnTo>
                  <a:lnTo>
                    <a:pt x="148224" y="117921"/>
                  </a:lnTo>
                  <a:lnTo>
                    <a:pt x="169944" y="129062"/>
                  </a:lnTo>
                  <a:lnTo>
                    <a:pt x="185056" y="144932"/>
                  </a:lnTo>
                  <a:lnTo>
                    <a:pt x="190724" y="154078"/>
                  </a:lnTo>
                  <a:lnTo>
                    <a:pt x="193902" y="173598"/>
                  </a:lnTo>
                  <a:lnTo>
                    <a:pt x="193112" y="183717"/>
                  </a:lnTo>
                  <a:lnTo>
                    <a:pt x="189075" y="191632"/>
                  </a:lnTo>
                  <a:lnTo>
                    <a:pt x="175232" y="203547"/>
                  </a:lnTo>
                  <a:lnTo>
                    <a:pt x="147707" y="216831"/>
                  </a:lnTo>
                  <a:lnTo>
                    <a:pt x="85096" y="223934"/>
                  </a:lnTo>
                  <a:lnTo>
                    <a:pt x="44132" y="22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8690" y="421139"/>
              <a:ext cx="13466" cy="189514"/>
            </a:xfrm>
            <a:custGeom>
              <a:avLst/>
              <a:gdLst/>
              <a:ahLst/>
              <a:cxnLst/>
              <a:rect l="0" t="0" r="0" b="0"/>
              <a:pathLst>
                <a:path w="13466" h="189514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07998"/>
                  </a:lnTo>
                  <a:lnTo>
                    <a:pt x="12212" y="145084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42694" y="29479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61800" y="435347"/>
              <a:ext cx="169362" cy="185835"/>
            </a:xfrm>
            <a:custGeom>
              <a:avLst/>
              <a:gdLst/>
              <a:ahLst/>
              <a:cxnLst/>
              <a:rect l="0" t="0" r="0" b="0"/>
              <a:pathLst>
                <a:path w="169362" h="185835">
                  <a:moveTo>
                    <a:pt x="7236" y="59492"/>
                  </a:moveTo>
                  <a:lnTo>
                    <a:pt x="0" y="87048"/>
                  </a:lnTo>
                  <a:lnTo>
                    <a:pt x="478" y="143271"/>
                  </a:lnTo>
                  <a:lnTo>
                    <a:pt x="2730" y="157458"/>
                  </a:lnTo>
                  <a:lnTo>
                    <a:pt x="4232" y="161068"/>
                  </a:lnTo>
                  <a:lnTo>
                    <a:pt x="5901" y="149480"/>
                  </a:lnTo>
                  <a:lnTo>
                    <a:pt x="8142" y="96721"/>
                  </a:lnTo>
                  <a:lnTo>
                    <a:pt x="21855" y="33589"/>
                  </a:lnTo>
                  <a:lnTo>
                    <a:pt x="34790" y="12494"/>
                  </a:lnTo>
                  <a:lnTo>
                    <a:pt x="43153" y="3594"/>
                  </a:lnTo>
                  <a:lnTo>
                    <a:pt x="53408" y="0"/>
                  </a:lnTo>
                  <a:lnTo>
                    <a:pt x="77280" y="2245"/>
                  </a:lnTo>
                  <a:lnTo>
                    <a:pt x="97248" y="14162"/>
                  </a:lnTo>
                  <a:lnTo>
                    <a:pt x="129131" y="44819"/>
                  </a:lnTo>
                  <a:lnTo>
                    <a:pt x="149554" y="89045"/>
                  </a:lnTo>
                  <a:lnTo>
                    <a:pt x="168466" y="143452"/>
                  </a:lnTo>
                  <a:lnTo>
                    <a:pt x="169361" y="161538"/>
                  </a:lnTo>
                  <a:lnTo>
                    <a:pt x="165163" y="185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2238" y="420928"/>
              <a:ext cx="209037" cy="233356"/>
            </a:xfrm>
            <a:custGeom>
              <a:avLst/>
              <a:gdLst/>
              <a:ahLst/>
              <a:cxnLst/>
              <a:rect l="0" t="0" r="0" b="0"/>
              <a:pathLst>
                <a:path w="209037" h="233356">
                  <a:moveTo>
                    <a:pt x="145865" y="105496"/>
                  </a:moveTo>
                  <a:lnTo>
                    <a:pt x="125622" y="61534"/>
                  </a:lnTo>
                  <a:lnTo>
                    <a:pt x="85967" y="5638"/>
                  </a:lnTo>
                  <a:lnTo>
                    <a:pt x="77857" y="1490"/>
                  </a:lnTo>
                  <a:lnTo>
                    <a:pt x="59488" y="0"/>
                  </a:lnTo>
                  <a:lnTo>
                    <a:pt x="42744" y="6356"/>
                  </a:lnTo>
                  <a:lnTo>
                    <a:pt x="35004" y="11327"/>
                  </a:lnTo>
                  <a:lnTo>
                    <a:pt x="23284" y="26209"/>
                  </a:lnTo>
                  <a:lnTo>
                    <a:pt x="6228" y="64358"/>
                  </a:lnTo>
                  <a:lnTo>
                    <a:pt x="0" y="115264"/>
                  </a:lnTo>
                  <a:lnTo>
                    <a:pt x="1889" y="174193"/>
                  </a:lnTo>
                  <a:lnTo>
                    <a:pt x="8176" y="196860"/>
                  </a:lnTo>
                  <a:lnTo>
                    <a:pt x="18769" y="214732"/>
                  </a:lnTo>
                  <a:lnTo>
                    <a:pt x="34396" y="227355"/>
                  </a:lnTo>
                  <a:lnTo>
                    <a:pt x="43476" y="232359"/>
                  </a:lnTo>
                  <a:lnTo>
                    <a:pt x="51870" y="233355"/>
                  </a:lnTo>
                  <a:lnTo>
                    <a:pt x="67435" y="228223"/>
                  </a:lnTo>
                  <a:lnTo>
                    <a:pt x="89351" y="206591"/>
                  </a:lnTo>
                  <a:lnTo>
                    <a:pt x="105074" y="177954"/>
                  </a:lnTo>
                  <a:lnTo>
                    <a:pt x="111552" y="141653"/>
                  </a:lnTo>
                  <a:lnTo>
                    <a:pt x="107675" y="102890"/>
                  </a:lnTo>
                  <a:lnTo>
                    <a:pt x="108707" y="103759"/>
                  </a:lnTo>
                  <a:lnTo>
                    <a:pt x="143262" y="159270"/>
                  </a:lnTo>
                  <a:lnTo>
                    <a:pt x="163681" y="184470"/>
                  </a:lnTo>
                  <a:lnTo>
                    <a:pt x="209036" y="2107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6214" y="432609"/>
              <a:ext cx="152989" cy="210940"/>
            </a:xfrm>
            <a:custGeom>
              <a:avLst/>
              <a:gdLst/>
              <a:ahLst/>
              <a:cxnLst/>
              <a:rect l="0" t="0" r="0" b="0"/>
              <a:pathLst>
                <a:path w="152989" h="210940">
                  <a:moveTo>
                    <a:pt x="5589" y="51701"/>
                  </a:moveTo>
                  <a:lnTo>
                    <a:pt x="0" y="68469"/>
                  </a:lnTo>
                  <a:lnTo>
                    <a:pt x="2113" y="101253"/>
                  </a:lnTo>
                  <a:lnTo>
                    <a:pt x="13464" y="159699"/>
                  </a:lnTo>
                  <a:lnTo>
                    <a:pt x="21834" y="210939"/>
                  </a:lnTo>
                  <a:lnTo>
                    <a:pt x="17593" y="178779"/>
                  </a:lnTo>
                  <a:lnTo>
                    <a:pt x="10820" y="122037"/>
                  </a:lnTo>
                  <a:lnTo>
                    <a:pt x="7139" y="74231"/>
                  </a:lnTo>
                  <a:lnTo>
                    <a:pt x="11637" y="28611"/>
                  </a:lnTo>
                  <a:lnTo>
                    <a:pt x="16640" y="17591"/>
                  </a:lnTo>
                  <a:lnTo>
                    <a:pt x="31557" y="2226"/>
                  </a:lnTo>
                  <a:lnTo>
                    <a:pt x="39279" y="0"/>
                  </a:lnTo>
                  <a:lnTo>
                    <a:pt x="46766" y="856"/>
                  </a:lnTo>
                  <a:lnTo>
                    <a:pt x="61325" y="8047"/>
                  </a:lnTo>
                  <a:lnTo>
                    <a:pt x="82674" y="26418"/>
                  </a:lnTo>
                  <a:lnTo>
                    <a:pt x="117877" y="79178"/>
                  </a:lnTo>
                  <a:lnTo>
                    <a:pt x="141533" y="135388"/>
                  </a:lnTo>
                  <a:lnTo>
                    <a:pt x="149594" y="167355"/>
                  </a:lnTo>
                  <a:lnTo>
                    <a:pt x="152988" y="199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26090" y="436607"/>
              <a:ext cx="177002" cy="232662"/>
            </a:xfrm>
            <a:custGeom>
              <a:avLst/>
              <a:gdLst/>
              <a:ahLst/>
              <a:cxnLst/>
              <a:rect l="0" t="0" r="0" b="0"/>
              <a:pathLst>
                <a:path w="177002" h="232662">
                  <a:moveTo>
                    <a:pt x="122138" y="5589"/>
                  </a:moveTo>
                  <a:lnTo>
                    <a:pt x="105370" y="0"/>
                  </a:lnTo>
                  <a:lnTo>
                    <a:pt x="66996" y="2114"/>
                  </a:lnTo>
                  <a:lnTo>
                    <a:pt x="44598" y="10284"/>
                  </a:lnTo>
                  <a:lnTo>
                    <a:pt x="26844" y="22884"/>
                  </a:lnTo>
                  <a:lnTo>
                    <a:pt x="11155" y="40182"/>
                  </a:lnTo>
                  <a:lnTo>
                    <a:pt x="2623" y="62688"/>
                  </a:lnTo>
                  <a:lnTo>
                    <a:pt x="0" y="89458"/>
                  </a:lnTo>
                  <a:lnTo>
                    <a:pt x="6270" y="136244"/>
                  </a:lnTo>
                  <a:lnTo>
                    <a:pt x="22426" y="177923"/>
                  </a:lnTo>
                  <a:lnTo>
                    <a:pt x="55729" y="221840"/>
                  </a:lnTo>
                  <a:lnTo>
                    <a:pt x="75855" y="230383"/>
                  </a:lnTo>
                  <a:lnTo>
                    <a:pt x="87773" y="232661"/>
                  </a:lnTo>
                  <a:lnTo>
                    <a:pt x="98058" y="231839"/>
                  </a:lnTo>
                  <a:lnTo>
                    <a:pt x="115725" y="224688"/>
                  </a:lnTo>
                  <a:lnTo>
                    <a:pt x="160487" y="187600"/>
                  </a:lnTo>
                  <a:lnTo>
                    <a:pt x="176134" y="155705"/>
                  </a:lnTo>
                  <a:lnTo>
                    <a:pt x="177001" y="111029"/>
                  </a:lnTo>
                  <a:lnTo>
                    <a:pt x="169849" y="71926"/>
                  </a:lnTo>
                  <a:lnTo>
                    <a:pt x="154732" y="43702"/>
                  </a:lnTo>
                  <a:lnTo>
                    <a:pt x="135435" y="20522"/>
                  </a:lnTo>
                  <a:lnTo>
                    <a:pt x="129833" y="16714"/>
                  </a:lnTo>
                  <a:lnTo>
                    <a:pt x="124928" y="15345"/>
                  </a:lnTo>
                  <a:lnTo>
                    <a:pt x="111609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53513" y="410611"/>
              <a:ext cx="105286" cy="216226"/>
            </a:xfrm>
            <a:custGeom>
              <a:avLst/>
              <a:gdLst/>
              <a:ahLst/>
              <a:cxnLst/>
              <a:rect l="0" t="0" r="0" b="0"/>
              <a:pathLst>
                <a:path w="105286" h="216226">
                  <a:moveTo>
                    <a:pt x="0" y="105285"/>
                  </a:moveTo>
                  <a:lnTo>
                    <a:pt x="27511" y="168713"/>
                  </a:lnTo>
                  <a:lnTo>
                    <a:pt x="39607" y="198948"/>
                  </a:lnTo>
                  <a:lnTo>
                    <a:pt x="51138" y="215543"/>
                  </a:lnTo>
                  <a:lnTo>
                    <a:pt x="53979" y="216225"/>
                  </a:lnTo>
                  <a:lnTo>
                    <a:pt x="54703" y="212000"/>
                  </a:lnTo>
                  <a:lnTo>
                    <a:pt x="51219" y="194828"/>
                  </a:lnTo>
                  <a:lnTo>
                    <a:pt x="29044" y="132212"/>
                  </a:lnTo>
                  <a:lnTo>
                    <a:pt x="15399" y="76982"/>
                  </a:lnTo>
                  <a:lnTo>
                    <a:pt x="12693" y="49032"/>
                  </a:lnTo>
                  <a:lnTo>
                    <a:pt x="15481" y="37367"/>
                  </a:lnTo>
                  <a:lnTo>
                    <a:pt x="27937" y="18167"/>
                  </a:lnTo>
                  <a:lnTo>
                    <a:pt x="51411" y="80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6163" y="418773"/>
              <a:ext cx="164263" cy="214535"/>
            </a:xfrm>
            <a:custGeom>
              <a:avLst/>
              <a:gdLst/>
              <a:ahLst/>
              <a:cxnLst/>
              <a:rect l="0" t="0" r="0" b="0"/>
              <a:pathLst>
                <a:path w="164263" h="214535">
                  <a:moveTo>
                    <a:pt x="132676" y="44480"/>
                  </a:moveTo>
                  <a:lnTo>
                    <a:pt x="95590" y="9734"/>
                  </a:lnTo>
                  <a:lnTo>
                    <a:pt x="77589" y="571"/>
                  </a:lnTo>
                  <a:lnTo>
                    <a:pt x="69045" y="0"/>
                  </a:lnTo>
                  <a:lnTo>
                    <a:pt x="53313" y="5604"/>
                  </a:lnTo>
                  <a:lnTo>
                    <a:pt x="31302" y="21913"/>
                  </a:lnTo>
                  <a:lnTo>
                    <a:pt x="9963" y="52742"/>
                  </a:lnTo>
                  <a:lnTo>
                    <a:pt x="0" y="91512"/>
                  </a:lnTo>
                  <a:lnTo>
                    <a:pt x="3909" y="118806"/>
                  </a:lnTo>
                  <a:lnTo>
                    <a:pt x="25482" y="168866"/>
                  </a:lnTo>
                  <a:lnTo>
                    <a:pt x="45413" y="196239"/>
                  </a:lnTo>
                  <a:lnTo>
                    <a:pt x="65426" y="208635"/>
                  </a:lnTo>
                  <a:lnTo>
                    <a:pt x="77314" y="213578"/>
                  </a:lnTo>
                  <a:lnTo>
                    <a:pt x="88749" y="214534"/>
                  </a:lnTo>
                  <a:lnTo>
                    <a:pt x="110813" y="209357"/>
                  </a:lnTo>
                  <a:lnTo>
                    <a:pt x="143999" y="188139"/>
                  </a:lnTo>
                  <a:lnTo>
                    <a:pt x="164262" y="170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90425" y="221098"/>
              <a:ext cx="353227" cy="423498"/>
            </a:xfrm>
            <a:custGeom>
              <a:avLst/>
              <a:gdLst/>
              <a:ahLst/>
              <a:cxnLst/>
              <a:rect l="0" t="0" r="0" b="0"/>
              <a:pathLst>
                <a:path w="353227" h="423498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4749" y="174577"/>
                  </a:lnTo>
                  <a:lnTo>
                    <a:pt x="35149" y="227851"/>
                  </a:lnTo>
                  <a:lnTo>
                    <a:pt x="47974" y="282614"/>
                  </a:lnTo>
                  <a:lnTo>
                    <a:pt x="57616" y="345605"/>
                  </a:lnTo>
                  <a:lnTo>
                    <a:pt x="68139" y="389408"/>
                  </a:lnTo>
                  <a:lnTo>
                    <a:pt x="67653" y="389457"/>
                  </a:lnTo>
                  <a:lnTo>
                    <a:pt x="58467" y="364319"/>
                  </a:lnTo>
                  <a:lnTo>
                    <a:pt x="58350" y="345583"/>
                  </a:lnTo>
                  <a:lnTo>
                    <a:pt x="72111" y="288488"/>
                  </a:lnTo>
                  <a:lnTo>
                    <a:pt x="83131" y="270156"/>
                  </a:lnTo>
                  <a:lnTo>
                    <a:pt x="91686" y="265502"/>
                  </a:lnTo>
                  <a:lnTo>
                    <a:pt x="113668" y="263450"/>
                  </a:lnTo>
                  <a:lnTo>
                    <a:pt x="132797" y="269557"/>
                  </a:lnTo>
                  <a:lnTo>
                    <a:pt x="149098" y="281240"/>
                  </a:lnTo>
                  <a:lnTo>
                    <a:pt x="170259" y="307548"/>
                  </a:lnTo>
                  <a:lnTo>
                    <a:pt x="196073" y="368692"/>
                  </a:lnTo>
                  <a:lnTo>
                    <a:pt x="214018" y="421165"/>
                  </a:lnTo>
                  <a:lnTo>
                    <a:pt x="216378" y="423497"/>
                  </a:lnTo>
                  <a:lnTo>
                    <a:pt x="217952" y="420371"/>
                  </a:lnTo>
                  <a:lnTo>
                    <a:pt x="235568" y="357308"/>
                  </a:lnTo>
                  <a:lnTo>
                    <a:pt x="248586" y="339738"/>
                  </a:lnTo>
                  <a:lnTo>
                    <a:pt x="266070" y="325300"/>
                  </a:lnTo>
                  <a:lnTo>
                    <a:pt x="325464" y="297659"/>
                  </a:lnTo>
                  <a:lnTo>
                    <a:pt x="341962" y="285931"/>
                  </a:lnTo>
                  <a:lnTo>
                    <a:pt x="350855" y="266680"/>
                  </a:lnTo>
                  <a:lnTo>
                    <a:pt x="353226" y="254996"/>
                  </a:lnTo>
                  <a:lnTo>
                    <a:pt x="352467" y="244867"/>
                  </a:lnTo>
                  <a:lnTo>
                    <a:pt x="345385" y="227373"/>
                  </a:lnTo>
                  <a:lnTo>
                    <a:pt x="331319" y="214918"/>
                  </a:lnTo>
                  <a:lnTo>
                    <a:pt x="322654" y="209959"/>
                  </a:lnTo>
                  <a:lnTo>
                    <a:pt x="303669" y="207569"/>
                  </a:lnTo>
                  <a:lnTo>
                    <a:pt x="284702" y="211576"/>
                  </a:lnTo>
                  <a:lnTo>
                    <a:pt x="253463" y="233212"/>
                  </a:lnTo>
                  <a:lnTo>
                    <a:pt x="240162" y="247539"/>
                  </a:lnTo>
                  <a:lnTo>
                    <a:pt x="230350" y="265605"/>
                  </a:lnTo>
                  <a:lnTo>
                    <a:pt x="223840" y="301096"/>
                  </a:lnTo>
                  <a:lnTo>
                    <a:pt x="227499" y="341248"/>
                  </a:lnTo>
                  <a:lnTo>
                    <a:pt x="241582" y="377191"/>
                  </a:lnTo>
                  <a:lnTo>
                    <a:pt x="266162" y="404478"/>
                  </a:lnTo>
                  <a:lnTo>
                    <a:pt x="276877" y="408862"/>
                  </a:lnTo>
                  <a:lnTo>
                    <a:pt x="301261" y="410614"/>
                  </a:lnTo>
                  <a:lnTo>
                    <a:pt x="34744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00952" y="433863"/>
              <a:ext cx="137133" cy="182651"/>
            </a:xfrm>
            <a:custGeom>
              <a:avLst/>
              <a:gdLst/>
              <a:ahLst/>
              <a:cxnLst/>
              <a:rect l="0" t="0" r="0" b="0"/>
              <a:pathLst>
                <a:path w="137133" h="182651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7"/>
                  </a:lnTo>
                  <a:lnTo>
                    <a:pt x="1651" y="25424"/>
                  </a:lnTo>
                  <a:lnTo>
                    <a:pt x="0" y="42836"/>
                  </a:lnTo>
                  <a:lnTo>
                    <a:pt x="3538" y="50052"/>
                  </a:lnTo>
                  <a:lnTo>
                    <a:pt x="16826" y="61190"/>
                  </a:lnTo>
                  <a:lnTo>
                    <a:pt x="74329" y="85253"/>
                  </a:lnTo>
                  <a:lnTo>
                    <a:pt x="105530" y="95985"/>
                  </a:lnTo>
                  <a:lnTo>
                    <a:pt x="123378" y="109291"/>
                  </a:lnTo>
                  <a:lnTo>
                    <a:pt x="131413" y="117752"/>
                  </a:lnTo>
                  <a:lnTo>
                    <a:pt x="135599" y="126903"/>
                  </a:lnTo>
                  <a:lnTo>
                    <a:pt x="137132" y="146429"/>
                  </a:lnTo>
                  <a:lnTo>
                    <a:pt x="130794" y="163686"/>
                  </a:lnTo>
                  <a:lnTo>
                    <a:pt x="125828" y="171563"/>
                  </a:lnTo>
                  <a:lnTo>
                    <a:pt x="116669" y="176815"/>
                  </a:lnTo>
                  <a:lnTo>
                    <a:pt x="90894" y="182650"/>
                  </a:lnTo>
                  <a:lnTo>
                    <a:pt x="54677" y="180346"/>
                  </a:lnTo>
                  <a:lnTo>
                    <a:pt x="10612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22785" y="242155"/>
              <a:ext cx="30936" cy="389555"/>
            </a:xfrm>
            <a:custGeom>
              <a:avLst/>
              <a:gdLst/>
              <a:ahLst/>
              <a:cxnLst/>
              <a:rect l="0" t="0" r="0" b="0"/>
              <a:pathLst>
                <a:path w="30936" h="389555">
                  <a:moveTo>
                    <a:pt x="9878" y="0"/>
                  </a:moveTo>
                  <a:lnTo>
                    <a:pt x="1544" y="52050"/>
                  </a:lnTo>
                  <a:lnTo>
                    <a:pt x="0" y="108229"/>
                  </a:lnTo>
                  <a:lnTo>
                    <a:pt x="2661" y="163089"/>
                  </a:lnTo>
                  <a:lnTo>
                    <a:pt x="7740" y="212099"/>
                  </a:lnTo>
                  <a:lnTo>
                    <a:pt x="15045" y="269884"/>
                  </a:lnTo>
                  <a:lnTo>
                    <a:pt x="19348" y="323498"/>
                  </a:lnTo>
                  <a:lnTo>
                    <a:pt x="23317" y="369791"/>
                  </a:lnTo>
                  <a:lnTo>
                    <a:pt x="3093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16850" y="37902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6" y="3120"/>
                  </a:lnTo>
                  <a:lnTo>
                    <a:pt x="125577" y="9065"/>
                  </a:lnTo>
                  <a:lnTo>
                    <a:pt x="75942" y="15684"/>
                  </a:lnTo>
                  <a:lnTo>
                    <a:pt x="1323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27419" y="463253"/>
              <a:ext cx="136872" cy="202319"/>
            </a:xfrm>
            <a:custGeom>
              <a:avLst/>
              <a:gdLst/>
              <a:ahLst/>
              <a:cxnLst/>
              <a:rect l="0" t="0" r="0" b="0"/>
              <a:pathLst>
                <a:path w="136872" h="202319">
                  <a:moveTo>
                    <a:pt x="0" y="73700"/>
                  </a:moveTo>
                  <a:lnTo>
                    <a:pt x="14655" y="135792"/>
                  </a:lnTo>
                  <a:lnTo>
                    <a:pt x="43120" y="189371"/>
                  </a:lnTo>
                  <a:lnTo>
                    <a:pt x="51920" y="202318"/>
                  </a:lnTo>
                  <a:lnTo>
                    <a:pt x="28321" y="143283"/>
                  </a:lnTo>
                  <a:lnTo>
                    <a:pt x="5636" y="83903"/>
                  </a:lnTo>
                  <a:lnTo>
                    <a:pt x="2505" y="57958"/>
                  </a:lnTo>
                  <a:lnTo>
                    <a:pt x="7353" y="37068"/>
                  </a:lnTo>
                  <a:lnTo>
                    <a:pt x="11921" y="28221"/>
                  </a:lnTo>
                  <a:lnTo>
                    <a:pt x="26355" y="15273"/>
                  </a:lnTo>
                  <a:lnTo>
                    <a:pt x="45639" y="6788"/>
                  </a:lnTo>
                  <a:lnTo>
                    <a:pt x="96146" y="134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2217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14161" y="462927"/>
              <a:ext cx="181757" cy="200369"/>
            </a:xfrm>
            <a:custGeom>
              <a:avLst/>
              <a:gdLst/>
              <a:ahLst/>
              <a:cxnLst/>
              <a:rect l="0" t="0" r="0" b="0"/>
              <a:pathLst>
                <a:path w="181757" h="200369">
                  <a:moveTo>
                    <a:pt x="118585" y="74026"/>
                  </a:moveTo>
                  <a:lnTo>
                    <a:pt x="98342" y="30063"/>
                  </a:lnTo>
                  <a:lnTo>
                    <a:pt x="79182" y="5368"/>
                  </a:lnTo>
                  <a:lnTo>
                    <a:pt x="71259" y="1348"/>
                  </a:lnTo>
                  <a:lnTo>
                    <a:pt x="53097" y="0"/>
                  </a:lnTo>
                  <a:lnTo>
                    <a:pt x="36447" y="6421"/>
                  </a:lnTo>
                  <a:lnTo>
                    <a:pt x="28731" y="11408"/>
                  </a:lnTo>
                  <a:lnTo>
                    <a:pt x="17039" y="26309"/>
                  </a:lnTo>
                  <a:lnTo>
                    <a:pt x="0" y="64470"/>
                  </a:lnTo>
                  <a:lnTo>
                    <a:pt x="131" y="106550"/>
                  </a:lnTo>
                  <a:lnTo>
                    <a:pt x="13167" y="150473"/>
                  </a:lnTo>
                  <a:lnTo>
                    <a:pt x="31848" y="181945"/>
                  </a:lnTo>
                  <a:lnTo>
                    <a:pt x="39703" y="185746"/>
                  </a:lnTo>
                  <a:lnTo>
                    <a:pt x="48449" y="185941"/>
                  </a:lnTo>
                  <a:lnTo>
                    <a:pt x="57790" y="183731"/>
                  </a:lnTo>
                  <a:lnTo>
                    <a:pt x="65187" y="178748"/>
                  </a:lnTo>
                  <a:lnTo>
                    <a:pt x="76525" y="163853"/>
                  </a:lnTo>
                  <a:lnTo>
                    <a:pt x="83896" y="130147"/>
                  </a:lnTo>
                  <a:lnTo>
                    <a:pt x="80321" y="93430"/>
                  </a:lnTo>
                  <a:lnTo>
                    <a:pt x="95834" y="137577"/>
                  </a:lnTo>
                  <a:lnTo>
                    <a:pt x="114314" y="160836"/>
                  </a:lnTo>
                  <a:lnTo>
                    <a:pt x="141496" y="181376"/>
                  </a:lnTo>
                  <a:lnTo>
                    <a:pt x="181756" y="200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29396" y="155357"/>
            <a:ext cx="3609424" cy="507939"/>
            <a:chOff x="5929396" y="155357"/>
            <a:chExt cx="3609424" cy="507939"/>
          </a:xfrm>
        </p:grpSpPr>
        <p:sp>
          <p:nvSpPr>
            <p:cNvPr id="33" name="Freeform 32"/>
            <p:cNvSpPr/>
            <p:nvPr/>
          </p:nvSpPr>
          <p:spPr>
            <a:xfrm>
              <a:off x="5929396" y="414194"/>
              <a:ext cx="208719" cy="216652"/>
            </a:xfrm>
            <a:custGeom>
              <a:avLst/>
              <a:gdLst/>
              <a:ahLst/>
              <a:cxnLst/>
              <a:rect l="0" t="0" r="0" b="0"/>
              <a:pathLst>
                <a:path w="208719" h="216652">
                  <a:moveTo>
                    <a:pt x="145547" y="80645"/>
                  </a:moveTo>
                  <a:lnTo>
                    <a:pt x="130893" y="31093"/>
                  </a:lnTo>
                  <a:lnTo>
                    <a:pt x="125249" y="21874"/>
                  </a:lnTo>
                  <a:lnTo>
                    <a:pt x="109619" y="8511"/>
                  </a:lnTo>
                  <a:lnTo>
                    <a:pt x="87855" y="1792"/>
                  </a:lnTo>
                  <a:lnTo>
                    <a:pt x="75500" y="0"/>
                  </a:lnTo>
                  <a:lnTo>
                    <a:pt x="55534" y="4249"/>
                  </a:lnTo>
                  <a:lnTo>
                    <a:pt x="23651" y="26040"/>
                  </a:lnTo>
                  <a:lnTo>
                    <a:pt x="7524" y="51597"/>
                  </a:lnTo>
                  <a:lnTo>
                    <a:pt x="0" y="100080"/>
                  </a:lnTo>
                  <a:lnTo>
                    <a:pt x="1633" y="157837"/>
                  </a:lnTo>
                  <a:lnTo>
                    <a:pt x="9055" y="187482"/>
                  </a:lnTo>
                  <a:lnTo>
                    <a:pt x="24053" y="208457"/>
                  </a:lnTo>
                  <a:lnTo>
                    <a:pt x="34135" y="213816"/>
                  </a:lnTo>
                  <a:lnTo>
                    <a:pt x="57816" y="216651"/>
                  </a:lnTo>
                  <a:lnTo>
                    <a:pt x="68342" y="212260"/>
                  </a:lnTo>
                  <a:lnTo>
                    <a:pt x="86277" y="194902"/>
                  </a:lnTo>
                  <a:lnTo>
                    <a:pt x="95808" y="171590"/>
                  </a:lnTo>
                  <a:lnTo>
                    <a:pt x="101927" y="118497"/>
                  </a:lnTo>
                  <a:lnTo>
                    <a:pt x="103135" y="73477"/>
                  </a:lnTo>
                  <a:lnTo>
                    <a:pt x="103300" y="85258"/>
                  </a:lnTo>
                  <a:lnTo>
                    <a:pt x="109613" y="100633"/>
                  </a:lnTo>
                  <a:lnTo>
                    <a:pt x="132729" y="129567"/>
                  </a:lnTo>
                  <a:lnTo>
                    <a:pt x="168231" y="156642"/>
                  </a:lnTo>
                  <a:lnTo>
                    <a:pt x="208718" y="175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27585" y="410611"/>
              <a:ext cx="94758" cy="169649"/>
            </a:xfrm>
            <a:custGeom>
              <a:avLst/>
              <a:gdLst/>
              <a:ahLst/>
              <a:cxnLst/>
              <a:rect l="0" t="0" r="0" b="0"/>
              <a:pathLst>
                <a:path w="94758" h="169649">
                  <a:moveTo>
                    <a:pt x="0" y="52642"/>
                  </a:moveTo>
                  <a:lnTo>
                    <a:pt x="3120" y="95334"/>
                  </a:lnTo>
                  <a:lnTo>
                    <a:pt x="21331" y="157978"/>
                  </a:lnTo>
                  <a:lnTo>
                    <a:pt x="24749" y="168490"/>
                  </a:lnTo>
                  <a:lnTo>
                    <a:pt x="25858" y="169648"/>
                  </a:lnTo>
                  <a:lnTo>
                    <a:pt x="13228" y="115302"/>
                  </a:lnTo>
                  <a:lnTo>
                    <a:pt x="5610" y="84076"/>
                  </a:lnTo>
                  <a:lnTo>
                    <a:pt x="12330" y="42084"/>
                  </a:lnTo>
                  <a:lnTo>
                    <a:pt x="15240" y="31565"/>
                  </a:lnTo>
                  <a:lnTo>
                    <a:pt x="20688" y="23383"/>
                  </a:lnTo>
                  <a:lnTo>
                    <a:pt x="36101" y="111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47396" y="423934"/>
              <a:ext cx="144883" cy="176639"/>
            </a:xfrm>
            <a:custGeom>
              <a:avLst/>
              <a:gdLst/>
              <a:ahLst/>
              <a:cxnLst/>
              <a:rect l="0" t="0" r="0" b="0"/>
              <a:pathLst>
                <a:path w="144883" h="176639">
                  <a:moveTo>
                    <a:pt x="27588" y="49848"/>
                  </a:moveTo>
                  <a:lnTo>
                    <a:pt x="62486" y="79156"/>
                  </a:lnTo>
                  <a:lnTo>
                    <a:pt x="84823" y="83151"/>
                  </a:lnTo>
                  <a:lnTo>
                    <a:pt x="108008" y="79857"/>
                  </a:lnTo>
                  <a:lnTo>
                    <a:pt x="126111" y="70594"/>
                  </a:lnTo>
                  <a:lnTo>
                    <a:pt x="138837" y="55559"/>
                  </a:lnTo>
                  <a:lnTo>
                    <a:pt x="143868" y="46636"/>
                  </a:lnTo>
                  <a:lnTo>
                    <a:pt x="144882" y="38348"/>
                  </a:lnTo>
                  <a:lnTo>
                    <a:pt x="139771" y="22900"/>
                  </a:lnTo>
                  <a:lnTo>
                    <a:pt x="126580" y="11355"/>
                  </a:lnTo>
                  <a:lnTo>
                    <a:pt x="107849" y="3494"/>
                  </a:lnTo>
                  <a:lnTo>
                    <a:pt x="83926" y="0"/>
                  </a:lnTo>
                  <a:lnTo>
                    <a:pt x="63936" y="4687"/>
                  </a:lnTo>
                  <a:lnTo>
                    <a:pt x="32038" y="26759"/>
                  </a:lnTo>
                  <a:lnTo>
                    <a:pt x="10320" y="46776"/>
                  </a:lnTo>
                  <a:lnTo>
                    <a:pt x="2366" y="66810"/>
                  </a:lnTo>
                  <a:lnTo>
                    <a:pt x="0" y="91312"/>
                  </a:lnTo>
                  <a:lnTo>
                    <a:pt x="2849" y="117799"/>
                  </a:lnTo>
                  <a:lnTo>
                    <a:pt x="11134" y="138930"/>
                  </a:lnTo>
                  <a:lnTo>
                    <a:pt x="35517" y="171560"/>
                  </a:lnTo>
                  <a:lnTo>
                    <a:pt x="44572" y="175443"/>
                  </a:lnTo>
                  <a:lnTo>
                    <a:pt x="67112" y="176638"/>
                  </a:lnTo>
                  <a:lnTo>
                    <a:pt x="115764" y="159582"/>
                  </a:lnTo>
                  <a:lnTo>
                    <a:pt x="132873" y="155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6600" y="396820"/>
              <a:ext cx="134323" cy="185517"/>
            </a:xfrm>
            <a:custGeom>
              <a:avLst/>
              <a:gdLst/>
              <a:ahLst/>
              <a:cxnLst/>
              <a:rect l="0" t="0" r="0" b="0"/>
              <a:pathLst>
                <a:path w="134323" h="185517">
                  <a:moveTo>
                    <a:pt x="113265" y="34848"/>
                  </a:moveTo>
                  <a:lnTo>
                    <a:pt x="102086" y="18080"/>
                  </a:lnTo>
                  <a:lnTo>
                    <a:pt x="87239" y="6729"/>
                  </a:lnTo>
                  <a:lnTo>
                    <a:pt x="78367" y="2064"/>
                  </a:lnTo>
                  <a:lnTo>
                    <a:pt x="56030" y="0"/>
                  </a:lnTo>
                  <a:lnTo>
                    <a:pt x="43523" y="1087"/>
                  </a:lnTo>
                  <a:lnTo>
                    <a:pt x="34015" y="5322"/>
                  </a:lnTo>
                  <a:lnTo>
                    <a:pt x="20331" y="19386"/>
                  </a:lnTo>
                  <a:lnTo>
                    <a:pt x="6050" y="47034"/>
                  </a:lnTo>
                  <a:lnTo>
                    <a:pt x="0" y="83042"/>
                  </a:lnTo>
                  <a:lnTo>
                    <a:pt x="3795" y="117758"/>
                  </a:lnTo>
                  <a:lnTo>
                    <a:pt x="12359" y="136428"/>
                  </a:lnTo>
                  <a:lnTo>
                    <a:pt x="36921" y="167477"/>
                  </a:lnTo>
                  <a:lnTo>
                    <a:pt x="62959" y="183460"/>
                  </a:lnTo>
                  <a:lnTo>
                    <a:pt x="82718" y="185516"/>
                  </a:lnTo>
                  <a:lnTo>
                    <a:pt x="102027" y="181360"/>
                  </a:lnTo>
                  <a:lnTo>
                    <a:pt x="134322" y="16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18693" y="437359"/>
              <a:ext cx="182800" cy="162927"/>
            </a:xfrm>
            <a:custGeom>
              <a:avLst/>
              <a:gdLst/>
              <a:ahLst/>
              <a:cxnLst/>
              <a:rect l="0" t="0" r="0" b="0"/>
              <a:pathLst>
                <a:path w="182800" h="162927">
                  <a:moveTo>
                    <a:pt x="130156" y="57480"/>
                  </a:moveTo>
                  <a:lnTo>
                    <a:pt x="100848" y="13517"/>
                  </a:lnTo>
                  <a:lnTo>
                    <a:pt x="91900" y="7114"/>
                  </a:lnTo>
                  <a:lnTo>
                    <a:pt x="69480" y="0"/>
                  </a:lnTo>
                  <a:lnTo>
                    <a:pt x="47037" y="3078"/>
                  </a:lnTo>
                  <a:lnTo>
                    <a:pt x="36139" y="7174"/>
                  </a:lnTo>
                  <a:lnTo>
                    <a:pt x="27704" y="14584"/>
                  </a:lnTo>
                  <a:lnTo>
                    <a:pt x="5761" y="56979"/>
                  </a:lnTo>
                  <a:lnTo>
                    <a:pt x="0" y="78314"/>
                  </a:lnTo>
                  <a:lnTo>
                    <a:pt x="5834" y="120607"/>
                  </a:lnTo>
                  <a:lnTo>
                    <a:pt x="12901" y="140519"/>
                  </a:lnTo>
                  <a:lnTo>
                    <a:pt x="23840" y="157167"/>
                  </a:lnTo>
                  <a:lnTo>
                    <a:pt x="31203" y="161373"/>
                  </a:lnTo>
                  <a:lnTo>
                    <a:pt x="48743" y="162926"/>
                  </a:lnTo>
                  <a:lnTo>
                    <a:pt x="57164" y="159363"/>
                  </a:lnTo>
                  <a:lnTo>
                    <a:pt x="72759" y="146045"/>
                  </a:lnTo>
                  <a:lnTo>
                    <a:pt x="89103" y="113227"/>
                  </a:lnTo>
                  <a:lnTo>
                    <a:pt x="95766" y="73868"/>
                  </a:lnTo>
                  <a:lnTo>
                    <a:pt x="91952" y="35241"/>
                  </a:lnTo>
                  <a:lnTo>
                    <a:pt x="120986" y="90126"/>
                  </a:lnTo>
                  <a:lnTo>
                    <a:pt x="147972" y="125800"/>
                  </a:lnTo>
                  <a:lnTo>
                    <a:pt x="161861" y="134638"/>
                  </a:lnTo>
                  <a:lnTo>
                    <a:pt x="182799" y="141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2671" y="189512"/>
              <a:ext cx="41464" cy="431670"/>
            </a:xfrm>
            <a:custGeom>
              <a:avLst/>
              <a:gdLst/>
              <a:ahLst/>
              <a:cxnLst/>
              <a:rect l="0" t="0" r="0" b="0"/>
              <a:pathLst>
                <a:path w="41464" h="431670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2662" y="135568"/>
                  </a:lnTo>
                  <a:lnTo>
                    <a:pt x="7840" y="179576"/>
                  </a:lnTo>
                  <a:lnTo>
                    <a:pt x="14042" y="226431"/>
                  </a:lnTo>
                  <a:lnTo>
                    <a:pt x="20697" y="271432"/>
                  </a:lnTo>
                  <a:lnTo>
                    <a:pt x="27901" y="333109"/>
                  </a:lnTo>
                  <a:lnTo>
                    <a:pt x="35925" y="395173"/>
                  </a:lnTo>
                  <a:lnTo>
                    <a:pt x="4146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17264" y="347440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0582" y="11453"/>
                  </a:lnTo>
                  <a:lnTo>
                    <a:pt x="87041" y="24749"/>
                  </a:lnTo>
                  <a:lnTo>
                    <a:pt x="26743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93024" y="404780"/>
              <a:ext cx="150624" cy="192225"/>
            </a:xfrm>
            <a:custGeom>
              <a:avLst/>
              <a:gdLst/>
              <a:ahLst/>
              <a:cxnLst/>
              <a:rect l="0" t="0" r="0" b="0"/>
              <a:pathLst>
                <a:path w="150624" h="192225">
                  <a:moveTo>
                    <a:pt x="3225" y="100587"/>
                  </a:moveTo>
                  <a:lnTo>
                    <a:pt x="45917" y="103707"/>
                  </a:lnTo>
                  <a:lnTo>
                    <a:pt x="66653" y="106653"/>
                  </a:lnTo>
                  <a:lnTo>
                    <a:pt x="87567" y="104063"/>
                  </a:lnTo>
                  <a:lnTo>
                    <a:pt x="119072" y="90439"/>
                  </a:lnTo>
                  <a:lnTo>
                    <a:pt x="133871" y="75020"/>
                  </a:lnTo>
                  <a:lnTo>
                    <a:pt x="139455" y="65995"/>
                  </a:lnTo>
                  <a:lnTo>
                    <a:pt x="140839" y="56469"/>
                  </a:lnTo>
                  <a:lnTo>
                    <a:pt x="136136" y="36525"/>
                  </a:lnTo>
                  <a:lnTo>
                    <a:pt x="120008" y="19083"/>
                  </a:lnTo>
                  <a:lnTo>
                    <a:pt x="97242" y="5872"/>
                  </a:lnTo>
                  <a:lnTo>
                    <a:pt x="71526" y="0"/>
                  </a:lnTo>
                  <a:lnTo>
                    <a:pt x="50738" y="3629"/>
                  </a:lnTo>
                  <a:lnTo>
                    <a:pt x="33700" y="14211"/>
                  </a:lnTo>
                  <a:lnTo>
                    <a:pt x="18329" y="30612"/>
                  </a:lnTo>
                  <a:lnTo>
                    <a:pt x="2111" y="65166"/>
                  </a:lnTo>
                  <a:lnTo>
                    <a:pt x="0" y="91474"/>
                  </a:lnTo>
                  <a:lnTo>
                    <a:pt x="8177" y="140901"/>
                  </a:lnTo>
                  <a:lnTo>
                    <a:pt x="20634" y="159839"/>
                  </a:lnTo>
                  <a:lnTo>
                    <a:pt x="39037" y="174885"/>
                  </a:lnTo>
                  <a:lnTo>
                    <a:pt x="75706" y="188762"/>
                  </a:lnTo>
                  <a:lnTo>
                    <a:pt x="113868" y="192224"/>
                  </a:lnTo>
                  <a:lnTo>
                    <a:pt x="150623" y="184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89116" y="155357"/>
              <a:ext cx="144046" cy="449219"/>
            </a:xfrm>
            <a:custGeom>
              <a:avLst/>
              <a:gdLst/>
              <a:ahLst/>
              <a:cxnLst/>
              <a:rect l="0" t="0" r="0" b="0"/>
              <a:pathLst>
                <a:path w="144046" h="449219">
                  <a:moveTo>
                    <a:pt x="101930" y="350010"/>
                  </a:moveTo>
                  <a:lnTo>
                    <a:pt x="101930" y="327654"/>
                  </a:lnTo>
                  <a:lnTo>
                    <a:pt x="90752" y="296983"/>
                  </a:lnTo>
                  <a:lnTo>
                    <a:pt x="82779" y="290092"/>
                  </a:lnTo>
                  <a:lnTo>
                    <a:pt x="61444" y="282436"/>
                  </a:lnTo>
                  <a:lnTo>
                    <a:pt x="50373" y="283904"/>
                  </a:lnTo>
                  <a:lnTo>
                    <a:pt x="28713" y="294893"/>
                  </a:lnTo>
                  <a:lnTo>
                    <a:pt x="13628" y="311476"/>
                  </a:lnTo>
                  <a:lnTo>
                    <a:pt x="7967" y="320811"/>
                  </a:lnTo>
                  <a:lnTo>
                    <a:pt x="0" y="361896"/>
                  </a:lnTo>
                  <a:lnTo>
                    <a:pt x="3229" y="405525"/>
                  </a:lnTo>
                  <a:lnTo>
                    <a:pt x="17183" y="442498"/>
                  </a:lnTo>
                  <a:lnTo>
                    <a:pt x="24375" y="447934"/>
                  </a:lnTo>
                  <a:lnTo>
                    <a:pt x="32679" y="449218"/>
                  </a:lnTo>
                  <a:lnTo>
                    <a:pt x="50095" y="444405"/>
                  </a:lnTo>
                  <a:lnTo>
                    <a:pt x="65634" y="434468"/>
                  </a:lnTo>
                  <a:lnTo>
                    <a:pt x="77220" y="419132"/>
                  </a:lnTo>
                  <a:lnTo>
                    <a:pt x="90319" y="384529"/>
                  </a:lnTo>
                  <a:lnTo>
                    <a:pt x="101610" y="337231"/>
                  </a:lnTo>
                  <a:lnTo>
                    <a:pt x="109245" y="283053"/>
                  </a:lnTo>
                  <a:lnTo>
                    <a:pt x="111507" y="222547"/>
                  </a:lnTo>
                  <a:lnTo>
                    <a:pt x="112178" y="160165"/>
                  </a:lnTo>
                  <a:lnTo>
                    <a:pt x="112376" y="100348"/>
                  </a:lnTo>
                  <a:lnTo>
                    <a:pt x="106853" y="38912"/>
                  </a:lnTo>
                  <a:lnTo>
                    <a:pt x="97799" y="3979"/>
                  </a:lnTo>
                  <a:lnTo>
                    <a:pt x="94497" y="0"/>
                  </a:lnTo>
                  <a:lnTo>
                    <a:pt x="91125" y="857"/>
                  </a:lnTo>
                  <a:lnTo>
                    <a:pt x="87708" y="4937"/>
                  </a:lnTo>
                  <a:lnTo>
                    <a:pt x="82898" y="33037"/>
                  </a:lnTo>
                  <a:lnTo>
                    <a:pt x="82443" y="94029"/>
                  </a:lnTo>
                  <a:lnTo>
                    <a:pt x="88228" y="150942"/>
                  </a:lnTo>
                  <a:lnTo>
                    <a:pt x="91632" y="203030"/>
                  </a:lnTo>
                  <a:lnTo>
                    <a:pt x="102669" y="256376"/>
                  </a:lnTo>
                  <a:lnTo>
                    <a:pt x="116114" y="311628"/>
                  </a:lnTo>
                  <a:lnTo>
                    <a:pt x="133535" y="363933"/>
                  </a:lnTo>
                  <a:lnTo>
                    <a:pt x="144045" y="381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33202" y="391046"/>
              <a:ext cx="168457" cy="212484"/>
            </a:xfrm>
            <a:custGeom>
              <a:avLst/>
              <a:gdLst/>
              <a:ahLst/>
              <a:cxnLst/>
              <a:rect l="0" t="0" r="0" b="0"/>
              <a:pathLst>
                <a:path w="168457" h="212484">
                  <a:moveTo>
                    <a:pt x="0" y="40622"/>
                  </a:moveTo>
                  <a:lnTo>
                    <a:pt x="0" y="94766"/>
                  </a:lnTo>
                  <a:lnTo>
                    <a:pt x="5589" y="144124"/>
                  </a:lnTo>
                  <a:lnTo>
                    <a:pt x="21330" y="198315"/>
                  </a:lnTo>
                  <a:lnTo>
                    <a:pt x="25858" y="212483"/>
                  </a:lnTo>
                  <a:lnTo>
                    <a:pt x="16331" y="167542"/>
                  </a:lnTo>
                  <a:lnTo>
                    <a:pt x="11674" y="108110"/>
                  </a:lnTo>
                  <a:lnTo>
                    <a:pt x="13874" y="54429"/>
                  </a:lnTo>
                  <a:lnTo>
                    <a:pt x="25167" y="20536"/>
                  </a:lnTo>
                  <a:lnTo>
                    <a:pt x="30817" y="9684"/>
                  </a:lnTo>
                  <a:lnTo>
                    <a:pt x="39261" y="3619"/>
                  </a:lnTo>
                  <a:lnTo>
                    <a:pt x="61123" y="0"/>
                  </a:lnTo>
                  <a:lnTo>
                    <a:pt x="80198" y="5410"/>
                  </a:lnTo>
                  <a:lnTo>
                    <a:pt x="88560" y="10128"/>
                  </a:lnTo>
                  <a:lnTo>
                    <a:pt x="111508" y="39126"/>
                  </a:lnTo>
                  <a:lnTo>
                    <a:pt x="144174" y="101401"/>
                  </a:lnTo>
                  <a:lnTo>
                    <a:pt x="163351" y="163356"/>
                  </a:lnTo>
                  <a:lnTo>
                    <a:pt x="168456" y="209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22715" y="377267"/>
              <a:ext cx="139755" cy="234878"/>
            </a:xfrm>
            <a:custGeom>
              <a:avLst/>
              <a:gdLst/>
              <a:ahLst/>
              <a:cxnLst/>
              <a:rect l="0" t="0" r="0" b="0"/>
              <a:pathLst>
                <a:path w="139755" h="234878">
                  <a:moveTo>
                    <a:pt x="0" y="149157"/>
                  </a:moveTo>
                  <a:lnTo>
                    <a:pt x="11179" y="137979"/>
                  </a:lnTo>
                  <a:lnTo>
                    <a:pt x="52728" y="121646"/>
                  </a:lnTo>
                  <a:lnTo>
                    <a:pt x="89972" y="109550"/>
                  </a:lnTo>
                  <a:lnTo>
                    <a:pt x="108618" y="98019"/>
                  </a:lnTo>
                  <a:lnTo>
                    <a:pt x="121584" y="81976"/>
                  </a:lnTo>
                  <a:lnTo>
                    <a:pt x="139440" y="43080"/>
                  </a:lnTo>
                  <a:lnTo>
                    <a:pt x="139754" y="33986"/>
                  </a:lnTo>
                  <a:lnTo>
                    <a:pt x="133863" y="17641"/>
                  </a:lnTo>
                  <a:lnTo>
                    <a:pt x="120325" y="5698"/>
                  </a:lnTo>
                  <a:lnTo>
                    <a:pt x="111803" y="875"/>
                  </a:lnTo>
                  <a:lnTo>
                    <a:pt x="101441" y="0"/>
                  </a:lnTo>
                  <a:lnTo>
                    <a:pt x="77450" y="5266"/>
                  </a:lnTo>
                  <a:lnTo>
                    <a:pt x="68011" y="11116"/>
                  </a:lnTo>
                  <a:lnTo>
                    <a:pt x="34577" y="55633"/>
                  </a:lnTo>
                  <a:lnTo>
                    <a:pt x="25063" y="97530"/>
                  </a:lnTo>
                  <a:lnTo>
                    <a:pt x="27833" y="146988"/>
                  </a:lnTo>
                  <a:lnTo>
                    <a:pt x="41652" y="187509"/>
                  </a:lnTo>
                  <a:lnTo>
                    <a:pt x="60565" y="216153"/>
                  </a:lnTo>
                  <a:lnTo>
                    <a:pt x="77220" y="228846"/>
                  </a:lnTo>
                  <a:lnTo>
                    <a:pt x="86575" y="233869"/>
                  </a:lnTo>
                  <a:lnTo>
                    <a:pt x="96321" y="234877"/>
                  </a:lnTo>
                  <a:lnTo>
                    <a:pt x="136870" y="222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16947" y="399756"/>
              <a:ext cx="205852" cy="200369"/>
            </a:xfrm>
            <a:custGeom>
              <a:avLst/>
              <a:gdLst/>
              <a:ahLst/>
              <a:cxnLst/>
              <a:rect l="0" t="0" r="0" b="0"/>
              <a:pathLst>
                <a:path w="205852" h="200369">
                  <a:moveTo>
                    <a:pt x="142679" y="74026"/>
                  </a:moveTo>
                  <a:lnTo>
                    <a:pt x="100018" y="13153"/>
                  </a:lnTo>
                  <a:lnTo>
                    <a:pt x="93182" y="5368"/>
                  </a:lnTo>
                  <a:lnTo>
                    <a:pt x="85115" y="1348"/>
                  </a:lnTo>
                  <a:lnTo>
                    <a:pt x="66793" y="0"/>
                  </a:lnTo>
                  <a:lnTo>
                    <a:pt x="36746" y="5819"/>
                  </a:lnTo>
                  <a:lnTo>
                    <a:pt x="19169" y="21095"/>
                  </a:lnTo>
                  <a:lnTo>
                    <a:pt x="5898" y="43482"/>
                  </a:lnTo>
                  <a:lnTo>
                    <a:pt x="0" y="69030"/>
                  </a:lnTo>
                  <a:lnTo>
                    <a:pt x="4618" y="116323"/>
                  </a:lnTo>
                  <a:lnTo>
                    <a:pt x="14685" y="153499"/>
                  </a:lnTo>
                  <a:lnTo>
                    <a:pt x="25742" y="172128"/>
                  </a:lnTo>
                  <a:lnTo>
                    <a:pt x="41574" y="185087"/>
                  </a:lnTo>
                  <a:lnTo>
                    <a:pt x="50709" y="190181"/>
                  </a:lnTo>
                  <a:lnTo>
                    <a:pt x="59139" y="191237"/>
                  </a:lnTo>
                  <a:lnTo>
                    <a:pt x="74745" y="186171"/>
                  </a:lnTo>
                  <a:lnTo>
                    <a:pt x="86360" y="173001"/>
                  </a:lnTo>
                  <a:lnTo>
                    <a:pt x="91096" y="164576"/>
                  </a:lnTo>
                  <a:lnTo>
                    <a:pt x="98695" y="110196"/>
                  </a:lnTo>
                  <a:lnTo>
                    <a:pt x="101181" y="75514"/>
                  </a:lnTo>
                  <a:lnTo>
                    <a:pt x="103316" y="75018"/>
                  </a:lnTo>
                  <a:lnTo>
                    <a:pt x="125711" y="108515"/>
                  </a:lnTo>
                  <a:lnTo>
                    <a:pt x="151393" y="158636"/>
                  </a:lnTo>
                  <a:lnTo>
                    <a:pt x="167610" y="173242"/>
                  </a:lnTo>
                  <a:lnTo>
                    <a:pt x="205851" y="200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54383" y="389554"/>
              <a:ext cx="94758" cy="205707"/>
            </a:xfrm>
            <a:custGeom>
              <a:avLst/>
              <a:gdLst/>
              <a:ahLst/>
              <a:cxnLst/>
              <a:rect l="0" t="0" r="0" b="0"/>
              <a:pathLst>
                <a:path w="94758" h="205707">
                  <a:moveTo>
                    <a:pt x="0" y="73699"/>
                  </a:moveTo>
                  <a:lnTo>
                    <a:pt x="17958" y="127574"/>
                  </a:lnTo>
                  <a:lnTo>
                    <a:pt x="39811" y="188451"/>
                  </a:lnTo>
                  <a:lnTo>
                    <a:pt x="51229" y="205029"/>
                  </a:lnTo>
                  <a:lnTo>
                    <a:pt x="54040" y="205706"/>
                  </a:lnTo>
                  <a:lnTo>
                    <a:pt x="54744" y="201478"/>
                  </a:lnTo>
                  <a:lnTo>
                    <a:pt x="41375" y="146601"/>
                  </a:lnTo>
                  <a:lnTo>
                    <a:pt x="24470" y="87416"/>
                  </a:lnTo>
                  <a:lnTo>
                    <a:pt x="16349" y="53587"/>
                  </a:lnTo>
                  <a:lnTo>
                    <a:pt x="18185" y="32005"/>
                  </a:lnTo>
                  <a:lnTo>
                    <a:pt x="22652" y="23676"/>
                  </a:lnTo>
                  <a:lnTo>
                    <a:pt x="36974" y="11303"/>
                  </a:lnTo>
                  <a:lnTo>
                    <a:pt x="58157" y="502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49223" y="221098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8405" y="156630"/>
                  </a:lnTo>
                  <a:lnTo>
                    <a:pt x="14654" y="199465"/>
                  </a:lnTo>
                  <a:lnTo>
                    <a:pt x="21330" y="241899"/>
                  </a:lnTo>
                  <a:lnTo>
                    <a:pt x="31666" y="302131"/>
                  </a:lnTo>
                  <a:lnTo>
                    <a:pt x="45639" y="363707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54466" y="400082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0529"/>
                  </a:lnTo>
                  <a:lnTo>
                    <a:pt x="118836" y="9359"/>
                  </a:lnTo>
                  <a:lnTo>
                    <a:pt x="5995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49264" y="189512"/>
              <a:ext cx="389556" cy="473784"/>
            </a:xfrm>
            <a:custGeom>
              <a:avLst/>
              <a:gdLst/>
              <a:ahLst/>
              <a:cxnLst/>
              <a:rect l="0" t="0" r="0" b="0"/>
              <a:pathLst>
                <a:path w="389556" h="473784">
                  <a:moveTo>
                    <a:pt x="0" y="0"/>
                  </a:moveTo>
                  <a:lnTo>
                    <a:pt x="14654" y="55141"/>
                  </a:lnTo>
                  <a:lnTo>
                    <a:pt x="24749" y="109145"/>
                  </a:lnTo>
                  <a:lnTo>
                    <a:pt x="31667" y="152234"/>
                  </a:lnTo>
                  <a:lnTo>
                    <a:pt x="38641" y="197512"/>
                  </a:lnTo>
                  <a:lnTo>
                    <a:pt x="45639" y="241031"/>
                  </a:lnTo>
                  <a:lnTo>
                    <a:pt x="52650" y="283770"/>
                  </a:lnTo>
                  <a:lnTo>
                    <a:pt x="60054" y="341054"/>
                  </a:lnTo>
                  <a:lnTo>
                    <a:pt x="62555" y="402331"/>
                  </a:lnTo>
                  <a:lnTo>
                    <a:pt x="60421" y="409771"/>
                  </a:lnTo>
                  <a:lnTo>
                    <a:pt x="56658" y="412391"/>
                  </a:lnTo>
                  <a:lnTo>
                    <a:pt x="51810" y="411798"/>
                  </a:lnTo>
                  <a:lnTo>
                    <a:pt x="48578" y="405553"/>
                  </a:lnTo>
                  <a:lnTo>
                    <a:pt x="37376" y="348623"/>
                  </a:lnTo>
                  <a:lnTo>
                    <a:pt x="38891" y="316206"/>
                  </a:lnTo>
                  <a:lnTo>
                    <a:pt x="52337" y="284374"/>
                  </a:lnTo>
                  <a:lnTo>
                    <a:pt x="60628" y="277320"/>
                  </a:lnTo>
                  <a:lnTo>
                    <a:pt x="82318" y="269483"/>
                  </a:lnTo>
                  <a:lnTo>
                    <a:pt x="92313" y="269732"/>
                  </a:lnTo>
                  <a:lnTo>
                    <a:pt x="109659" y="276249"/>
                  </a:lnTo>
                  <a:lnTo>
                    <a:pt x="138166" y="293072"/>
                  </a:lnTo>
                  <a:lnTo>
                    <a:pt x="152265" y="312358"/>
                  </a:lnTo>
                  <a:lnTo>
                    <a:pt x="181964" y="375273"/>
                  </a:lnTo>
                  <a:lnTo>
                    <a:pt x="194165" y="410670"/>
                  </a:lnTo>
                  <a:lnTo>
                    <a:pt x="199470" y="442084"/>
                  </a:lnTo>
                  <a:lnTo>
                    <a:pt x="202000" y="442122"/>
                  </a:lnTo>
                  <a:lnTo>
                    <a:pt x="207932" y="432805"/>
                  </a:lnTo>
                  <a:lnTo>
                    <a:pt x="224390" y="401348"/>
                  </a:lnTo>
                  <a:lnTo>
                    <a:pt x="237769" y="387777"/>
                  </a:lnTo>
                  <a:lnTo>
                    <a:pt x="295337" y="361939"/>
                  </a:lnTo>
                  <a:lnTo>
                    <a:pt x="325373" y="349917"/>
                  </a:lnTo>
                  <a:lnTo>
                    <a:pt x="364393" y="318767"/>
                  </a:lnTo>
                  <a:lnTo>
                    <a:pt x="368101" y="310777"/>
                  </a:lnTo>
                  <a:lnTo>
                    <a:pt x="369101" y="292541"/>
                  </a:lnTo>
                  <a:lnTo>
                    <a:pt x="362526" y="275858"/>
                  </a:lnTo>
                  <a:lnTo>
                    <a:pt x="357498" y="268133"/>
                  </a:lnTo>
                  <a:lnTo>
                    <a:pt x="328063" y="246083"/>
                  </a:lnTo>
                  <a:lnTo>
                    <a:pt x="306073" y="241172"/>
                  </a:lnTo>
                  <a:lnTo>
                    <a:pt x="284601" y="244058"/>
                  </a:lnTo>
                  <a:lnTo>
                    <a:pt x="263359" y="253140"/>
                  </a:lnTo>
                  <a:lnTo>
                    <a:pt x="248460" y="268095"/>
                  </a:lnTo>
                  <a:lnTo>
                    <a:pt x="233495" y="299364"/>
                  </a:lnTo>
                  <a:lnTo>
                    <a:pt x="227778" y="323734"/>
                  </a:lnTo>
                  <a:lnTo>
                    <a:pt x="236478" y="384267"/>
                  </a:lnTo>
                  <a:lnTo>
                    <a:pt x="246063" y="419573"/>
                  </a:lnTo>
                  <a:lnTo>
                    <a:pt x="259100" y="438381"/>
                  </a:lnTo>
                  <a:lnTo>
                    <a:pt x="277762" y="453370"/>
                  </a:lnTo>
                  <a:lnTo>
                    <a:pt x="301655" y="463930"/>
                  </a:lnTo>
                  <a:lnTo>
                    <a:pt x="358847" y="471837"/>
                  </a:lnTo>
                  <a:lnTo>
                    <a:pt x="38955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73782" y="1010735"/>
            <a:ext cx="2168872" cy="505369"/>
            <a:chOff x="473782" y="1010735"/>
            <a:chExt cx="2168872" cy="505369"/>
          </a:xfrm>
        </p:grpSpPr>
        <p:sp>
          <p:nvSpPr>
            <p:cNvPr id="50" name="Freeform 49"/>
            <p:cNvSpPr/>
            <p:nvPr/>
          </p:nvSpPr>
          <p:spPr>
            <a:xfrm>
              <a:off x="663295" y="1010735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7236" y="173668"/>
                  </a:lnTo>
                  <a:lnTo>
                    <a:pt x="9878" y="231270"/>
                  </a:lnTo>
                  <a:lnTo>
                    <a:pt x="17678" y="294535"/>
                  </a:lnTo>
                  <a:lnTo>
                    <a:pt x="26201" y="356317"/>
                  </a:lnTo>
                  <a:lnTo>
                    <a:pt x="29990" y="405833"/>
                  </a:lnTo>
                  <a:lnTo>
                    <a:pt x="31270" y="466296"/>
                  </a:lnTo>
                  <a:lnTo>
                    <a:pt x="31585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3782" y="1221305"/>
              <a:ext cx="305327" cy="50114"/>
            </a:xfrm>
            <a:custGeom>
              <a:avLst/>
              <a:gdLst/>
              <a:ahLst/>
              <a:cxnLst/>
              <a:rect l="0" t="0" r="0" b="0"/>
              <a:pathLst>
                <a:path w="305327" h="50114">
                  <a:moveTo>
                    <a:pt x="305326" y="0"/>
                  </a:moveTo>
                  <a:lnTo>
                    <a:pt x="250185" y="14654"/>
                  </a:lnTo>
                  <a:lnTo>
                    <a:pt x="193222" y="20962"/>
                  </a:lnTo>
                  <a:lnTo>
                    <a:pt x="140029" y="32260"/>
                  </a:lnTo>
                  <a:lnTo>
                    <a:pt x="89791" y="45757"/>
                  </a:lnTo>
                  <a:lnTo>
                    <a:pt x="31081" y="501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5507" y="1284476"/>
              <a:ext cx="129944" cy="162909"/>
            </a:xfrm>
            <a:custGeom>
              <a:avLst/>
              <a:gdLst/>
              <a:ahLst/>
              <a:cxnLst/>
              <a:rect l="0" t="0" r="0" b="0"/>
              <a:pathLst>
                <a:path w="129944" h="162909">
                  <a:moveTo>
                    <a:pt x="24658" y="94757"/>
                  </a:moveTo>
                  <a:lnTo>
                    <a:pt x="39313" y="156849"/>
                  </a:lnTo>
                  <a:lnTo>
                    <a:pt x="39107" y="161888"/>
                  </a:lnTo>
                  <a:lnTo>
                    <a:pt x="36631" y="162908"/>
                  </a:lnTo>
                  <a:lnTo>
                    <a:pt x="32640" y="161248"/>
                  </a:lnTo>
                  <a:lnTo>
                    <a:pt x="15845" y="136555"/>
                  </a:lnTo>
                  <a:lnTo>
                    <a:pt x="1640" y="99602"/>
                  </a:lnTo>
                  <a:lnTo>
                    <a:pt x="0" y="75853"/>
                  </a:lnTo>
                  <a:lnTo>
                    <a:pt x="4340" y="53600"/>
                  </a:lnTo>
                  <a:lnTo>
                    <a:pt x="14068" y="32011"/>
                  </a:lnTo>
                  <a:lnTo>
                    <a:pt x="32430" y="16957"/>
                  </a:lnTo>
                  <a:lnTo>
                    <a:pt x="56188" y="7536"/>
                  </a:lnTo>
                  <a:lnTo>
                    <a:pt x="103330" y="1489"/>
                  </a:lnTo>
                  <a:lnTo>
                    <a:pt x="1299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0923" y="1337119"/>
              <a:ext cx="139885" cy="164313"/>
            </a:xfrm>
            <a:custGeom>
              <a:avLst/>
              <a:gdLst/>
              <a:ahLst/>
              <a:cxnLst/>
              <a:rect l="0" t="0" r="0" b="0"/>
              <a:pathLst>
                <a:path w="139885" h="164313">
                  <a:moveTo>
                    <a:pt x="91926" y="21057"/>
                  </a:moveTo>
                  <a:lnTo>
                    <a:pt x="75159" y="9878"/>
                  </a:lnTo>
                  <a:lnTo>
                    <a:pt x="66710" y="8925"/>
                  </a:lnTo>
                  <a:lnTo>
                    <a:pt x="47964" y="14105"/>
                  </a:lnTo>
                  <a:lnTo>
                    <a:pt x="31053" y="27326"/>
                  </a:lnTo>
                  <a:lnTo>
                    <a:pt x="16908" y="44900"/>
                  </a:lnTo>
                  <a:lnTo>
                    <a:pt x="6722" y="64409"/>
                  </a:lnTo>
                  <a:lnTo>
                    <a:pt x="0" y="100712"/>
                  </a:lnTo>
                  <a:lnTo>
                    <a:pt x="4667" y="121190"/>
                  </a:lnTo>
                  <a:lnTo>
                    <a:pt x="26727" y="153400"/>
                  </a:lnTo>
                  <a:lnTo>
                    <a:pt x="46181" y="161764"/>
                  </a:lnTo>
                  <a:lnTo>
                    <a:pt x="70425" y="164312"/>
                  </a:lnTo>
                  <a:lnTo>
                    <a:pt x="96798" y="161545"/>
                  </a:lnTo>
                  <a:lnTo>
                    <a:pt x="117878" y="150176"/>
                  </a:lnTo>
                  <a:lnTo>
                    <a:pt x="126775" y="142231"/>
                  </a:lnTo>
                  <a:lnTo>
                    <a:pt x="136660" y="120926"/>
                  </a:lnTo>
                  <a:lnTo>
                    <a:pt x="139884" y="95859"/>
                  </a:lnTo>
                  <a:lnTo>
                    <a:pt x="137418" y="69120"/>
                  </a:lnTo>
                  <a:lnTo>
                    <a:pt x="129302" y="47877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68663" y="1324787"/>
              <a:ext cx="242156" cy="180333"/>
            </a:xfrm>
            <a:custGeom>
              <a:avLst/>
              <a:gdLst/>
              <a:ahLst/>
              <a:cxnLst/>
              <a:rect l="0" t="0" r="0" b="0"/>
              <a:pathLst>
                <a:path w="242156" h="180333">
                  <a:moveTo>
                    <a:pt x="0" y="75503"/>
                  </a:moveTo>
                  <a:lnTo>
                    <a:pt x="2339" y="109125"/>
                  </a:lnTo>
                  <a:lnTo>
                    <a:pt x="19786" y="160826"/>
                  </a:lnTo>
                  <a:lnTo>
                    <a:pt x="25171" y="180105"/>
                  </a:lnTo>
                  <a:lnTo>
                    <a:pt x="24969" y="180332"/>
                  </a:lnTo>
                  <a:lnTo>
                    <a:pt x="14336" y="137964"/>
                  </a:lnTo>
                  <a:lnTo>
                    <a:pt x="11280" y="85198"/>
                  </a:lnTo>
                  <a:lnTo>
                    <a:pt x="13202" y="58755"/>
                  </a:lnTo>
                  <a:lnTo>
                    <a:pt x="21855" y="35304"/>
                  </a:lnTo>
                  <a:lnTo>
                    <a:pt x="28608" y="29986"/>
                  </a:lnTo>
                  <a:lnTo>
                    <a:pt x="36619" y="28781"/>
                  </a:lnTo>
                  <a:lnTo>
                    <a:pt x="53710" y="33680"/>
                  </a:lnTo>
                  <a:lnTo>
                    <a:pt x="69104" y="43657"/>
                  </a:lnTo>
                  <a:lnTo>
                    <a:pt x="112208" y="91872"/>
                  </a:lnTo>
                  <a:lnTo>
                    <a:pt x="115750" y="93434"/>
                  </a:lnTo>
                  <a:lnTo>
                    <a:pt x="116941" y="90967"/>
                  </a:lnTo>
                  <a:lnTo>
                    <a:pt x="117131" y="45087"/>
                  </a:lnTo>
                  <a:lnTo>
                    <a:pt x="121468" y="23380"/>
                  </a:lnTo>
                  <a:lnTo>
                    <a:pt x="126602" y="15018"/>
                  </a:lnTo>
                  <a:lnTo>
                    <a:pt x="141665" y="2607"/>
                  </a:lnTo>
                  <a:lnTo>
                    <a:pt x="150595" y="0"/>
                  </a:lnTo>
                  <a:lnTo>
                    <a:pt x="169876" y="222"/>
                  </a:lnTo>
                  <a:lnTo>
                    <a:pt x="187025" y="7339"/>
                  </a:lnTo>
                  <a:lnTo>
                    <a:pt x="202445" y="19472"/>
                  </a:lnTo>
                  <a:lnTo>
                    <a:pt x="223110" y="47203"/>
                  </a:lnTo>
                  <a:lnTo>
                    <a:pt x="235992" y="84535"/>
                  </a:lnTo>
                  <a:lnTo>
                    <a:pt x="242155" y="138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42404" y="1042321"/>
              <a:ext cx="200953" cy="402869"/>
            </a:xfrm>
            <a:custGeom>
              <a:avLst/>
              <a:gdLst/>
              <a:ahLst/>
              <a:cxnLst/>
              <a:rect l="0" t="0" r="0" b="0"/>
              <a:pathLst>
                <a:path w="200953" h="402869">
                  <a:moveTo>
                    <a:pt x="0" y="0"/>
                  </a:moveTo>
                  <a:lnTo>
                    <a:pt x="11452" y="52050"/>
                  </a:lnTo>
                  <a:lnTo>
                    <a:pt x="21331" y="108229"/>
                  </a:lnTo>
                  <a:lnTo>
                    <a:pt x="31666" y="169328"/>
                  </a:lnTo>
                  <a:lnTo>
                    <a:pt x="42138" y="228766"/>
                  </a:lnTo>
                  <a:lnTo>
                    <a:pt x="52649" y="283422"/>
                  </a:lnTo>
                  <a:lnTo>
                    <a:pt x="60053" y="333541"/>
                  </a:lnTo>
                  <a:lnTo>
                    <a:pt x="59127" y="374907"/>
                  </a:lnTo>
                  <a:lnTo>
                    <a:pt x="56966" y="386809"/>
                  </a:lnTo>
                  <a:lnTo>
                    <a:pt x="55525" y="390064"/>
                  </a:lnTo>
                  <a:lnTo>
                    <a:pt x="54564" y="387554"/>
                  </a:lnTo>
                  <a:lnTo>
                    <a:pt x="54065" y="328979"/>
                  </a:lnTo>
                  <a:lnTo>
                    <a:pt x="64145" y="268578"/>
                  </a:lnTo>
                  <a:lnTo>
                    <a:pt x="67330" y="256261"/>
                  </a:lnTo>
                  <a:lnTo>
                    <a:pt x="72962" y="246880"/>
                  </a:lnTo>
                  <a:lnTo>
                    <a:pt x="88579" y="233336"/>
                  </a:lnTo>
                  <a:lnTo>
                    <a:pt x="97657" y="231597"/>
                  </a:lnTo>
                  <a:lnTo>
                    <a:pt x="117103" y="235903"/>
                  </a:lnTo>
                  <a:lnTo>
                    <a:pt x="147781" y="251481"/>
                  </a:lnTo>
                  <a:lnTo>
                    <a:pt x="173508" y="282093"/>
                  </a:lnTo>
                  <a:lnTo>
                    <a:pt x="195949" y="320799"/>
                  </a:lnTo>
                  <a:lnTo>
                    <a:pt x="200952" y="344958"/>
                  </a:lnTo>
                  <a:lnTo>
                    <a:pt x="200649" y="356314"/>
                  </a:lnTo>
                  <a:lnTo>
                    <a:pt x="194072" y="375171"/>
                  </a:lnTo>
                  <a:lnTo>
                    <a:pt x="189043" y="383475"/>
                  </a:lnTo>
                  <a:lnTo>
                    <a:pt x="170976" y="395821"/>
                  </a:lnTo>
                  <a:lnTo>
                    <a:pt x="148519" y="402868"/>
                  </a:lnTo>
                  <a:lnTo>
                    <a:pt x="116145" y="400258"/>
                  </a:lnTo>
                  <a:lnTo>
                    <a:pt x="56181" y="383412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70782" y="1284476"/>
              <a:ext cx="206556" cy="186427"/>
            </a:xfrm>
            <a:custGeom>
              <a:avLst/>
              <a:gdLst/>
              <a:ahLst/>
              <a:cxnLst/>
              <a:rect l="0" t="0" r="0" b="0"/>
              <a:pathLst>
                <a:path w="206556" h="186427">
                  <a:moveTo>
                    <a:pt x="119062" y="21057"/>
                  </a:moveTo>
                  <a:lnTo>
                    <a:pt x="102295" y="9879"/>
                  </a:lnTo>
                  <a:lnTo>
                    <a:pt x="81584" y="7510"/>
                  </a:lnTo>
                  <a:lnTo>
                    <a:pt x="59121" y="11527"/>
                  </a:lnTo>
                  <a:lnTo>
                    <a:pt x="41339" y="21111"/>
                  </a:lnTo>
                  <a:lnTo>
                    <a:pt x="18174" y="45250"/>
                  </a:lnTo>
                  <a:lnTo>
                    <a:pt x="2082" y="74629"/>
                  </a:lnTo>
                  <a:lnTo>
                    <a:pt x="0" y="95170"/>
                  </a:lnTo>
                  <a:lnTo>
                    <a:pt x="4145" y="115997"/>
                  </a:lnTo>
                  <a:lnTo>
                    <a:pt x="19632" y="146284"/>
                  </a:lnTo>
                  <a:lnTo>
                    <a:pt x="32367" y="162891"/>
                  </a:lnTo>
                  <a:lnTo>
                    <a:pt x="52065" y="174952"/>
                  </a:lnTo>
                  <a:lnTo>
                    <a:pt x="76417" y="183041"/>
                  </a:lnTo>
                  <a:lnTo>
                    <a:pt x="115265" y="186426"/>
                  </a:lnTo>
                  <a:lnTo>
                    <a:pt x="138431" y="183072"/>
                  </a:lnTo>
                  <a:lnTo>
                    <a:pt x="157306" y="174562"/>
                  </a:lnTo>
                  <a:lnTo>
                    <a:pt x="173494" y="161811"/>
                  </a:lnTo>
                  <a:lnTo>
                    <a:pt x="194592" y="134902"/>
                  </a:lnTo>
                  <a:lnTo>
                    <a:pt x="204493" y="114939"/>
                  </a:lnTo>
                  <a:lnTo>
                    <a:pt x="206555" y="91248"/>
                  </a:lnTo>
                  <a:lnTo>
                    <a:pt x="202401" y="66291"/>
                  </a:lnTo>
                  <a:lnTo>
                    <a:pt x="186909" y="33680"/>
                  </a:lnTo>
                  <a:lnTo>
                    <a:pt x="174173" y="16529"/>
                  </a:lnTo>
                  <a:lnTo>
                    <a:pt x="157594" y="7346"/>
                  </a:lnTo>
                  <a:lnTo>
                    <a:pt x="1295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16186" y="1265761"/>
              <a:ext cx="160623" cy="187172"/>
            </a:xfrm>
            <a:custGeom>
              <a:avLst/>
              <a:gdLst/>
              <a:ahLst/>
              <a:cxnLst/>
              <a:rect l="0" t="0" r="0" b="0"/>
              <a:pathLst>
                <a:path w="160623" h="187172">
                  <a:moveTo>
                    <a:pt x="0" y="39772"/>
                  </a:moveTo>
                  <a:lnTo>
                    <a:pt x="3120" y="82464"/>
                  </a:lnTo>
                  <a:lnTo>
                    <a:pt x="14654" y="135293"/>
                  </a:lnTo>
                  <a:lnTo>
                    <a:pt x="25858" y="178223"/>
                  </a:lnTo>
                  <a:lnTo>
                    <a:pt x="25428" y="177697"/>
                  </a:lnTo>
                  <a:lnTo>
                    <a:pt x="23971" y="173836"/>
                  </a:lnTo>
                  <a:lnTo>
                    <a:pt x="21441" y="112987"/>
                  </a:lnTo>
                  <a:lnTo>
                    <a:pt x="26722" y="51635"/>
                  </a:lnTo>
                  <a:lnTo>
                    <a:pt x="41323" y="11702"/>
                  </a:lnTo>
                  <a:lnTo>
                    <a:pt x="49775" y="4681"/>
                  </a:lnTo>
                  <a:lnTo>
                    <a:pt x="60090" y="1170"/>
                  </a:lnTo>
                  <a:lnTo>
                    <a:pt x="71645" y="0"/>
                  </a:lnTo>
                  <a:lnTo>
                    <a:pt x="93844" y="8057"/>
                  </a:lnTo>
                  <a:lnTo>
                    <a:pt x="122952" y="32325"/>
                  </a:lnTo>
                  <a:lnTo>
                    <a:pt x="143275" y="61742"/>
                  </a:lnTo>
                  <a:lnTo>
                    <a:pt x="160622" y="114302"/>
                  </a:lnTo>
                  <a:lnTo>
                    <a:pt x="159091" y="169126"/>
                  </a:lnTo>
                  <a:lnTo>
                    <a:pt x="157928" y="187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116227" y="1217323"/>
              <a:ext cx="169118" cy="207040"/>
            </a:xfrm>
            <a:custGeom>
              <a:avLst/>
              <a:gdLst/>
              <a:ahLst/>
              <a:cxnLst/>
              <a:rect l="0" t="0" r="0" b="0"/>
              <a:pathLst>
                <a:path w="169118" h="207040">
                  <a:moveTo>
                    <a:pt x="0" y="130324"/>
                  </a:moveTo>
                  <a:lnTo>
                    <a:pt x="43963" y="106605"/>
                  </a:lnTo>
                  <a:lnTo>
                    <a:pt x="103334" y="88322"/>
                  </a:lnTo>
                  <a:lnTo>
                    <a:pt x="147014" y="74194"/>
                  </a:lnTo>
                  <a:lnTo>
                    <a:pt x="162046" y="60924"/>
                  </a:lnTo>
                  <a:lnTo>
                    <a:pt x="167692" y="52472"/>
                  </a:lnTo>
                  <a:lnTo>
                    <a:pt x="169117" y="44497"/>
                  </a:lnTo>
                  <a:lnTo>
                    <a:pt x="167727" y="36842"/>
                  </a:lnTo>
                  <a:lnTo>
                    <a:pt x="164461" y="29398"/>
                  </a:lnTo>
                  <a:lnTo>
                    <a:pt x="151473" y="18008"/>
                  </a:lnTo>
                  <a:lnTo>
                    <a:pt x="114539" y="1164"/>
                  </a:lnTo>
                  <a:lnTo>
                    <a:pt x="94190" y="0"/>
                  </a:lnTo>
                  <a:lnTo>
                    <a:pt x="73448" y="4552"/>
                  </a:lnTo>
                  <a:lnTo>
                    <a:pt x="52531" y="14374"/>
                  </a:lnTo>
                  <a:lnTo>
                    <a:pt x="34656" y="32777"/>
                  </a:lnTo>
                  <a:lnTo>
                    <a:pt x="26614" y="44236"/>
                  </a:lnTo>
                  <a:lnTo>
                    <a:pt x="20797" y="69446"/>
                  </a:lnTo>
                  <a:lnTo>
                    <a:pt x="26595" y="123758"/>
                  </a:lnTo>
                  <a:lnTo>
                    <a:pt x="35697" y="159964"/>
                  </a:lnTo>
                  <a:lnTo>
                    <a:pt x="48621" y="178982"/>
                  </a:lnTo>
                  <a:lnTo>
                    <a:pt x="66063" y="194064"/>
                  </a:lnTo>
                  <a:lnTo>
                    <a:pt x="85514" y="204667"/>
                  </a:lnTo>
                  <a:lnTo>
                    <a:pt x="108976" y="207039"/>
                  </a:lnTo>
                  <a:lnTo>
                    <a:pt x="147399" y="204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55321" y="1161834"/>
              <a:ext cx="221397" cy="286961"/>
            </a:xfrm>
            <a:custGeom>
              <a:avLst/>
              <a:gdLst/>
              <a:ahLst/>
              <a:cxnLst/>
              <a:rect l="0" t="0" r="0" b="0"/>
              <a:pathLst>
                <a:path w="221397" h="286961">
                  <a:moveTo>
                    <a:pt x="139932" y="38414"/>
                  </a:moveTo>
                  <a:lnTo>
                    <a:pt x="110624" y="9106"/>
                  </a:lnTo>
                  <a:lnTo>
                    <a:pt x="91032" y="1992"/>
                  </a:lnTo>
                  <a:lnTo>
                    <a:pt x="67896" y="0"/>
                  </a:lnTo>
                  <a:lnTo>
                    <a:pt x="45915" y="3014"/>
                  </a:lnTo>
                  <a:lnTo>
                    <a:pt x="27567" y="11372"/>
                  </a:lnTo>
                  <a:lnTo>
                    <a:pt x="19399" y="16877"/>
                  </a:lnTo>
                  <a:lnTo>
                    <a:pt x="7203" y="32352"/>
                  </a:lnTo>
                  <a:lnTo>
                    <a:pt x="2313" y="41391"/>
                  </a:lnTo>
                  <a:lnTo>
                    <a:pt x="0" y="60794"/>
                  </a:lnTo>
                  <a:lnTo>
                    <a:pt x="4041" y="79946"/>
                  </a:lnTo>
                  <a:lnTo>
                    <a:pt x="13635" y="96257"/>
                  </a:lnTo>
                  <a:lnTo>
                    <a:pt x="28818" y="108186"/>
                  </a:lnTo>
                  <a:lnTo>
                    <a:pt x="48434" y="116217"/>
                  </a:lnTo>
                  <a:lnTo>
                    <a:pt x="99155" y="121373"/>
                  </a:lnTo>
                  <a:lnTo>
                    <a:pt x="148645" y="127981"/>
                  </a:lnTo>
                  <a:lnTo>
                    <a:pt x="175919" y="142811"/>
                  </a:lnTo>
                  <a:lnTo>
                    <a:pt x="198818" y="162024"/>
                  </a:lnTo>
                  <a:lnTo>
                    <a:pt x="214832" y="188123"/>
                  </a:lnTo>
                  <a:lnTo>
                    <a:pt x="221396" y="223672"/>
                  </a:lnTo>
                  <a:lnTo>
                    <a:pt x="216693" y="243974"/>
                  </a:lnTo>
                  <a:lnTo>
                    <a:pt x="205634" y="260795"/>
                  </a:lnTo>
                  <a:lnTo>
                    <a:pt x="189020" y="276070"/>
                  </a:lnTo>
                  <a:lnTo>
                    <a:pt x="166819" y="284419"/>
                  </a:lnTo>
                  <a:lnTo>
                    <a:pt x="142523" y="286960"/>
                  </a:lnTo>
                  <a:lnTo>
                    <a:pt x="82042" y="276053"/>
                  </a:lnTo>
                  <a:lnTo>
                    <a:pt x="22720" y="262500"/>
                  </a:lnTo>
                  <a:lnTo>
                    <a:pt x="3062" y="25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642653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2" name="Straight Connector 61"/>
          <p:cNvCxnSpPr/>
          <p:nvPr/>
        </p:nvCxnSpPr>
        <p:spPr>
          <a:xfrm flipH="1">
            <a:off x="1968829" y="2874279"/>
            <a:ext cx="5390590" cy="0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6569782" y="210569"/>
            <a:ext cx="213677" cy="442198"/>
            <a:chOff x="6569782" y="210569"/>
            <a:chExt cx="213677" cy="442198"/>
          </a:xfrm>
        </p:grpSpPr>
        <p:sp>
          <p:nvSpPr>
            <p:cNvPr id="63" name="Freeform 62"/>
            <p:cNvSpPr/>
            <p:nvPr/>
          </p:nvSpPr>
          <p:spPr>
            <a:xfrm>
              <a:off x="6569782" y="21056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5590" y="58617"/>
                  </a:lnTo>
                  <a:lnTo>
                    <a:pt x="9553" y="121197"/>
                  </a:lnTo>
                  <a:lnTo>
                    <a:pt x="10240" y="172521"/>
                  </a:lnTo>
                  <a:lnTo>
                    <a:pt x="10443" y="223603"/>
                  </a:lnTo>
                  <a:lnTo>
                    <a:pt x="13632" y="280258"/>
                  </a:lnTo>
                  <a:lnTo>
                    <a:pt x="19590" y="331181"/>
                  </a:lnTo>
                  <a:lnTo>
                    <a:pt x="20767" y="386300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47727" y="442196"/>
              <a:ext cx="135732" cy="160325"/>
            </a:xfrm>
            <a:custGeom>
              <a:avLst/>
              <a:gdLst/>
              <a:ahLst/>
              <a:cxnLst/>
              <a:rect l="0" t="0" r="0" b="0"/>
              <a:pathLst>
                <a:path w="135732" h="160325">
                  <a:moveTo>
                    <a:pt x="79983" y="10529"/>
                  </a:moveTo>
                  <a:lnTo>
                    <a:pt x="63215" y="4940"/>
                  </a:lnTo>
                  <a:lnTo>
                    <a:pt x="45624" y="8435"/>
                  </a:lnTo>
                  <a:lnTo>
                    <a:pt x="27277" y="18957"/>
                  </a:lnTo>
                  <a:lnTo>
                    <a:pt x="11324" y="35332"/>
                  </a:lnTo>
                  <a:lnTo>
                    <a:pt x="2674" y="57427"/>
                  </a:lnTo>
                  <a:lnTo>
                    <a:pt x="0" y="81675"/>
                  </a:lnTo>
                  <a:lnTo>
                    <a:pt x="10814" y="136535"/>
                  </a:lnTo>
                  <a:lnTo>
                    <a:pt x="16322" y="144836"/>
                  </a:lnTo>
                  <a:lnTo>
                    <a:pt x="31802" y="157178"/>
                  </a:lnTo>
                  <a:lnTo>
                    <a:pt x="50380" y="160324"/>
                  </a:lnTo>
                  <a:lnTo>
                    <a:pt x="90903" y="152812"/>
                  </a:lnTo>
                  <a:lnTo>
                    <a:pt x="108623" y="140446"/>
                  </a:lnTo>
                  <a:lnTo>
                    <a:pt x="123127" y="123252"/>
                  </a:lnTo>
                  <a:lnTo>
                    <a:pt x="133473" y="103912"/>
                  </a:lnTo>
                  <a:lnTo>
                    <a:pt x="135731" y="77379"/>
                  </a:lnTo>
                  <a:lnTo>
                    <a:pt x="131666" y="49599"/>
                  </a:lnTo>
                  <a:lnTo>
                    <a:pt x="122061" y="29453"/>
                  </a:lnTo>
                  <a:lnTo>
                    <a:pt x="106873" y="15820"/>
                  </a:lnTo>
                  <a:lnTo>
                    <a:pt x="89595" y="7031"/>
                  </a:lnTo>
                  <a:lnTo>
                    <a:pt x="589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947772" y="2200455"/>
            <a:ext cx="1869681" cy="854638"/>
            <a:chOff x="1947772" y="2200455"/>
            <a:chExt cx="1869681" cy="854638"/>
          </a:xfrm>
        </p:grpSpPr>
        <p:sp>
          <p:nvSpPr>
            <p:cNvPr id="66" name="Freeform 65"/>
            <p:cNvSpPr/>
            <p:nvPr/>
          </p:nvSpPr>
          <p:spPr>
            <a:xfrm>
              <a:off x="2126756" y="2200455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19160" y="169905"/>
                  </a:lnTo>
                  <a:lnTo>
                    <a:pt x="20495" y="220878"/>
                  </a:lnTo>
                  <a:lnTo>
                    <a:pt x="28182" y="280024"/>
                  </a:lnTo>
                  <a:lnTo>
                    <a:pt x="30577" y="326166"/>
                  </a:lnTo>
                  <a:lnTo>
                    <a:pt x="32457" y="385461"/>
                  </a:lnTo>
                  <a:lnTo>
                    <a:pt x="39860" y="445548"/>
                  </a:lnTo>
                  <a:lnTo>
                    <a:pt x="41669" y="507460"/>
                  </a:lnTo>
                  <a:lnTo>
                    <a:pt x="42114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47772" y="2463668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05047" y="17958"/>
                  </a:lnTo>
                  <a:lnTo>
                    <a:pt x="257540" y="29368"/>
                  </a:lnTo>
                  <a:lnTo>
                    <a:pt x="206419" y="45876"/>
                  </a:lnTo>
                  <a:lnTo>
                    <a:pt x="154228" y="58697"/>
                  </a:lnTo>
                  <a:lnTo>
                    <a:pt x="102889" y="69904"/>
                  </a:lnTo>
                  <a:lnTo>
                    <a:pt x="46146" y="84172"/>
                  </a:lnTo>
                  <a:lnTo>
                    <a:pt x="17962" y="9474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287237" y="2576468"/>
              <a:ext cx="81675" cy="227559"/>
            </a:xfrm>
            <a:custGeom>
              <a:avLst/>
              <a:gdLst/>
              <a:ahLst/>
              <a:cxnLst/>
              <a:rect l="0" t="0" r="0" b="0"/>
              <a:pathLst>
                <a:path w="81675" h="227559">
                  <a:moveTo>
                    <a:pt x="7975" y="97770"/>
                  </a:moveTo>
                  <a:lnTo>
                    <a:pt x="13564" y="159863"/>
                  </a:lnTo>
                  <a:lnTo>
                    <a:pt x="32425" y="213441"/>
                  </a:lnTo>
                  <a:lnTo>
                    <a:pt x="39899" y="227558"/>
                  </a:lnTo>
                  <a:lnTo>
                    <a:pt x="35422" y="222134"/>
                  </a:lnTo>
                  <a:lnTo>
                    <a:pt x="14939" y="164782"/>
                  </a:lnTo>
                  <a:lnTo>
                    <a:pt x="2115" y="111180"/>
                  </a:lnTo>
                  <a:lnTo>
                    <a:pt x="0" y="70678"/>
                  </a:lnTo>
                  <a:lnTo>
                    <a:pt x="3651" y="47124"/>
                  </a:lnTo>
                  <a:lnTo>
                    <a:pt x="12292" y="28078"/>
                  </a:lnTo>
                  <a:lnTo>
                    <a:pt x="17872" y="19723"/>
                  </a:lnTo>
                  <a:lnTo>
                    <a:pt x="33431" y="7320"/>
                  </a:lnTo>
                  <a:lnTo>
                    <a:pt x="42493" y="2375"/>
                  </a:lnTo>
                  <a:lnTo>
                    <a:pt x="58801" y="0"/>
                  </a:lnTo>
                  <a:lnTo>
                    <a:pt x="81674" y="30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6098" y="2600538"/>
              <a:ext cx="151623" cy="227622"/>
            </a:xfrm>
            <a:custGeom>
              <a:avLst/>
              <a:gdLst/>
              <a:ahLst/>
              <a:cxnLst/>
              <a:rect l="0" t="0" r="0" b="0"/>
              <a:pathLst>
                <a:path w="151623" h="227622">
                  <a:moveTo>
                    <a:pt x="28099" y="31586"/>
                  </a:moveTo>
                  <a:lnTo>
                    <a:pt x="16920" y="42764"/>
                  </a:lnTo>
                  <a:lnTo>
                    <a:pt x="11432" y="60731"/>
                  </a:lnTo>
                  <a:lnTo>
                    <a:pt x="384" y="117832"/>
                  </a:lnTo>
                  <a:lnTo>
                    <a:pt x="0" y="162945"/>
                  </a:lnTo>
                  <a:lnTo>
                    <a:pt x="8201" y="192133"/>
                  </a:lnTo>
                  <a:lnTo>
                    <a:pt x="22765" y="211345"/>
                  </a:lnTo>
                  <a:lnTo>
                    <a:pt x="31562" y="218106"/>
                  </a:lnTo>
                  <a:lnTo>
                    <a:pt x="56934" y="225618"/>
                  </a:lnTo>
                  <a:lnTo>
                    <a:pt x="71889" y="227621"/>
                  </a:lnTo>
                  <a:lnTo>
                    <a:pt x="84198" y="225447"/>
                  </a:lnTo>
                  <a:lnTo>
                    <a:pt x="104114" y="213673"/>
                  </a:lnTo>
                  <a:lnTo>
                    <a:pt x="128481" y="187313"/>
                  </a:lnTo>
                  <a:lnTo>
                    <a:pt x="144929" y="151687"/>
                  </a:lnTo>
                  <a:lnTo>
                    <a:pt x="151622" y="105906"/>
                  </a:lnTo>
                  <a:lnTo>
                    <a:pt x="145478" y="54845"/>
                  </a:lnTo>
                  <a:lnTo>
                    <a:pt x="133000" y="17203"/>
                  </a:lnTo>
                  <a:lnTo>
                    <a:pt x="1228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646558" y="2602214"/>
              <a:ext cx="238251" cy="189279"/>
            </a:xfrm>
            <a:custGeom>
              <a:avLst/>
              <a:gdLst/>
              <a:ahLst/>
              <a:cxnLst/>
              <a:rect l="0" t="0" r="0" b="0"/>
              <a:pathLst>
                <a:path w="238251" h="189279">
                  <a:moveTo>
                    <a:pt x="6623" y="93081"/>
                  </a:moveTo>
                  <a:lnTo>
                    <a:pt x="6623" y="151698"/>
                  </a:lnTo>
                  <a:lnTo>
                    <a:pt x="12689" y="189278"/>
                  </a:lnTo>
                  <a:lnTo>
                    <a:pt x="74" y="134580"/>
                  </a:lnTo>
                  <a:lnTo>
                    <a:pt x="0" y="76755"/>
                  </a:lnTo>
                  <a:lnTo>
                    <a:pt x="6019" y="54240"/>
                  </a:lnTo>
                  <a:lnTo>
                    <a:pt x="16493" y="36434"/>
                  </a:lnTo>
                  <a:lnTo>
                    <a:pt x="32067" y="23841"/>
                  </a:lnTo>
                  <a:lnTo>
                    <a:pt x="41133" y="18845"/>
                  </a:lnTo>
                  <a:lnTo>
                    <a:pt x="49517" y="19024"/>
                  </a:lnTo>
                  <a:lnTo>
                    <a:pt x="57446" y="22652"/>
                  </a:lnTo>
                  <a:lnTo>
                    <a:pt x="71325" y="36043"/>
                  </a:lnTo>
                  <a:lnTo>
                    <a:pt x="97388" y="93619"/>
                  </a:lnTo>
                  <a:lnTo>
                    <a:pt x="104675" y="114377"/>
                  </a:lnTo>
                  <a:lnTo>
                    <a:pt x="107086" y="116637"/>
                  </a:lnTo>
                  <a:lnTo>
                    <a:pt x="108693" y="113465"/>
                  </a:lnTo>
                  <a:lnTo>
                    <a:pt x="123078" y="57393"/>
                  </a:lnTo>
                  <a:lnTo>
                    <a:pt x="136275" y="21285"/>
                  </a:lnTo>
                  <a:lnTo>
                    <a:pt x="142190" y="10122"/>
                  </a:lnTo>
                  <a:lnTo>
                    <a:pt x="149644" y="3850"/>
                  </a:lnTo>
                  <a:lnTo>
                    <a:pt x="158122" y="838"/>
                  </a:lnTo>
                  <a:lnTo>
                    <a:pt x="167284" y="0"/>
                  </a:lnTo>
                  <a:lnTo>
                    <a:pt x="175731" y="4121"/>
                  </a:lnTo>
                  <a:lnTo>
                    <a:pt x="191357" y="21178"/>
                  </a:lnTo>
                  <a:lnTo>
                    <a:pt x="216101" y="80594"/>
                  </a:lnTo>
                  <a:lnTo>
                    <a:pt x="233427" y="141003"/>
                  </a:lnTo>
                  <a:lnTo>
                    <a:pt x="238250" y="1773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71963" y="2542388"/>
              <a:ext cx="182369" cy="512705"/>
            </a:xfrm>
            <a:custGeom>
              <a:avLst/>
              <a:gdLst/>
              <a:ahLst/>
              <a:cxnLst/>
              <a:rect l="0" t="0" r="0" b="0"/>
              <a:pathLst>
                <a:path w="182369" h="512705">
                  <a:moveTo>
                    <a:pt x="18130" y="121321"/>
                  </a:moveTo>
                  <a:lnTo>
                    <a:pt x="18130" y="179938"/>
                  </a:lnTo>
                  <a:lnTo>
                    <a:pt x="18130" y="231496"/>
                  </a:lnTo>
                  <a:lnTo>
                    <a:pt x="6952" y="291226"/>
                  </a:lnTo>
                  <a:lnTo>
                    <a:pt x="0" y="353378"/>
                  </a:lnTo>
                  <a:lnTo>
                    <a:pt x="6056" y="415554"/>
                  </a:lnTo>
                  <a:lnTo>
                    <a:pt x="15203" y="470544"/>
                  </a:lnTo>
                  <a:lnTo>
                    <a:pt x="22982" y="512704"/>
                  </a:lnTo>
                  <a:lnTo>
                    <a:pt x="17540" y="450571"/>
                  </a:lnTo>
                  <a:lnTo>
                    <a:pt x="11066" y="402021"/>
                  </a:lnTo>
                  <a:lnTo>
                    <a:pt x="10968" y="358650"/>
                  </a:lnTo>
                  <a:lnTo>
                    <a:pt x="21207" y="319543"/>
                  </a:lnTo>
                  <a:lnTo>
                    <a:pt x="19562" y="267401"/>
                  </a:lnTo>
                  <a:lnTo>
                    <a:pt x="18554" y="218937"/>
                  </a:lnTo>
                  <a:lnTo>
                    <a:pt x="18256" y="162333"/>
                  </a:lnTo>
                  <a:lnTo>
                    <a:pt x="18167" y="109166"/>
                  </a:lnTo>
                  <a:lnTo>
                    <a:pt x="21257" y="51807"/>
                  </a:lnTo>
                  <a:lnTo>
                    <a:pt x="27708" y="29595"/>
                  </a:lnTo>
                  <a:lnTo>
                    <a:pt x="38375" y="11924"/>
                  </a:lnTo>
                  <a:lnTo>
                    <a:pt x="46834" y="6276"/>
                  </a:lnTo>
                  <a:lnTo>
                    <a:pt x="68712" y="0"/>
                  </a:lnTo>
                  <a:lnTo>
                    <a:pt x="101748" y="2056"/>
                  </a:lnTo>
                  <a:lnTo>
                    <a:pt x="120024" y="10213"/>
                  </a:lnTo>
                  <a:lnTo>
                    <a:pt x="128173" y="15664"/>
                  </a:lnTo>
                  <a:lnTo>
                    <a:pt x="172350" y="78635"/>
                  </a:lnTo>
                  <a:lnTo>
                    <a:pt x="182368" y="116213"/>
                  </a:lnTo>
                  <a:lnTo>
                    <a:pt x="179747" y="151393"/>
                  </a:lnTo>
                  <a:lnTo>
                    <a:pt x="167211" y="193552"/>
                  </a:lnTo>
                  <a:lnTo>
                    <a:pt x="148740" y="218112"/>
                  </a:lnTo>
                  <a:lnTo>
                    <a:pt x="120390" y="239037"/>
                  </a:lnTo>
                  <a:lnTo>
                    <a:pt x="82874" y="251997"/>
                  </a:lnTo>
                  <a:lnTo>
                    <a:pt x="28658" y="2581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33530" y="2573959"/>
              <a:ext cx="198761" cy="240168"/>
            </a:xfrm>
            <a:custGeom>
              <a:avLst/>
              <a:gdLst/>
              <a:ahLst/>
              <a:cxnLst/>
              <a:rect l="0" t="0" r="0" b="0"/>
              <a:pathLst>
                <a:path w="198761" h="240168">
                  <a:moveTo>
                    <a:pt x="9247" y="110807"/>
                  </a:moveTo>
                  <a:lnTo>
                    <a:pt x="67864" y="110807"/>
                  </a:lnTo>
                  <a:lnTo>
                    <a:pt x="102654" y="105218"/>
                  </a:lnTo>
                  <a:lnTo>
                    <a:pt x="129600" y="90564"/>
                  </a:lnTo>
                  <a:lnTo>
                    <a:pt x="152402" y="71404"/>
                  </a:lnTo>
                  <a:lnTo>
                    <a:pt x="156156" y="62312"/>
                  </a:lnTo>
                  <a:lnTo>
                    <a:pt x="157208" y="39731"/>
                  </a:lnTo>
                  <a:lnTo>
                    <a:pt x="150657" y="20336"/>
                  </a:lnTo>
                  <a:lnTo>
                    <a:pt x="145634" y="11889"/>
                  </a:lnTo>
                  <a:lnTo>
                    <a:pt x="137606" y="6257"/>
                  </a:lnTo>
                  <a:lnTo>
                    <a:pt x="116208" y="0"/>
                  </a:lnTo>
                  <a:lnTo>
                    <a:pt x="83443" y="2066"/>
                  </a:lnTo>
                  <a:lnTo>
                    <a:pt x="62110" y="13345"/>
                  </a:lnTo>
                  <a:lnTo>
                    <a:pt x="33489" y="39426"/>
                  </a:lnTo>
                  <a:lnTo>
                    <a:pt x="13310" y="69380"/>
                  </a:lnTo>
                  <a:lnTo>
                    <a:pt x="5204" y="91225"/>
                  </a:lnTo>
                  <a:lnTo>
                    <a:pt x="0" y="143378"/>
                  </a:lnTo>
                  <a:lnTo>
                    <a:pt x="1627" y="169737"/>
                  </a:lnTo>
                  <a:lnTo>
                    <a:pt x="15698" y="203137"/>
                  </a:lnTo>
                  <a:lnTo>
                    <a:pt x="28102" y="220473"/>
                  </a:lnTo>
                  <a:lnTo>
                    <a:pt x="47653" y="232857"/>
                  </a:lnTo>
                  <a:lnTo>
                    <a:pt x="59417" y="237798"/>
                  </a:lnTo>
                  <a:lnTo>
                    <a:pt x="84967" y="240167"/>
                  </a:lnTo>
                  <a:lnTo>
                    <a:pt x="133909" y="232156"/>
                  </a:lnTo>
                  <a:lnTo>
                    <a:pt x="152779" y="219722"/>
                  </a:lnTo>
                  <a:lnTo>
                    <a:pt x="198760" y="1845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86391" y="2305741"/>
              <a:ext cx="40656" cy="515897"/>
            </a:xfrm>
            <a:custGeom>
              <a:avLst/>
              <a:gdLst/>
              <a:ahLst/>
              <a:cxnLst/>
              <a:rect l="0" t="0" r="0" b="0"/>
              <a:pathLst>
                <a:path w="40656" h="515897">
                  <a:moveTo>
                    <a:pt x="9070" y="0"/>
                  </a:moveTo>
                  <a:lnTo>
                    <a:pt x="7900" y="45536"/>
                  </a:lnTo>
                  <a:lnTo>
                    <a:pt x="3481" y="90038"/>
                  </a:lnTo>
                  <a:lnTo>
                    <a:pt x="5" y="145351"/>
                  </a:lnTo>
                  <a:lnTo>
                    <a:pt x="0" y="207132"/>
                  </a:lnTo>
                  <a:lnTo>
                    <a:pt x="5863" y="256084"/>
                  </a:lnTo>
                  <a:lnTo>
                    <a:pt x="8436" y="315140"/>
                  </a:lnTo>
                  <a:lnTo>
                    <a:pt x="14534" y="366276"/>
                  </a:lnTo>
                  <a:lnTo>
                    <a:pt x="25834" y="418578"/>
                  </a:lnTo>
                  <a:lnTo>
                    <a:pt x="32398" y="470849"/>
                  </a:lnTo>
                  <a:lnTo>
                    <a:pt x="40655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79647" y="2484725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6470" y="17958"/>
                  </a:lnTo>
                  <a:lnTo>
                    <a:pt x="134779" y="31667"/>
                  </a:lnTo>
                  <a:lnTo>
                    <a:pt x="83609" y="42138"/>
                  </a:lnTo>
                  <a:lnTo>
                    <a:pt x="25094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09616" y="2581677"/>
              <a:ext cx="207837" cy="257318"/>
            </a:xfrm>
            <a:custGeom>
              <a:avLst/>
              <a:gdLst/>
              <a:ahLst/>
              <a:cxnLst/>
              <a:rect l="0" t="0" r="0" b="0"/>
              <a:pathLst>
                <a:path w="207837" h="257318">
                  <a:moveTo>
                    <a:pt x="128000" y="8333"/>
                  </a:moveTo>
                  <a:lnTo>
                    <a:pt x="90522" y="0"/>
                  </a:lnTo>
                  <a:lnTo>
                    <a:pt x="66889" y="1120"/>
                  </a:lnTo>
                  <a:lnTo>
                    <a:pt x="35024" y="14904"/>
                  </a:lnTo>
                  <a:lnTo>
                    <a:pt x="18047" y="27241"/>
                  </a:lnTo>
                  <a:lnTo>
                    <a:pt x="925" y="52930"/>
                  </a:lnTo>
                  <a:lnTo>
                    <a:pt x="0" y="61461"/>
                  </a:lnTo>
                  <a:lnTo>
                    <a:pt x="5211" y="77179"/>
                  </a:lnTo>
                  <a:lnTo>
                    <a:pt x="12215" y="82306"/>
                  </a:lnTo>
                  <a:lnTo>
                    <a:pt x="32476" y="88003"/>
                  </a:lnTo>
                  <a:lnTo>
                    <a:pt x="83612" y="92831"/>
                  </a:lnTo>
                  <a:lnTo>
                    <a:pt x="123687" y="101870"/>
                  </a:lnTo>
                  <a:lnTo>
                    <a:pt x="166143" y="125292"/>
                  </a:lnTo>
                  <a:lnTo>
                    <a:pt x="197406" y="152449"/>
                  </a:lnTo>
                  <a:lnTo>
                    <a:pt x="205641" y="172600"/>
                  </a:lnTo>
                  <a:lnTo>
                    <a:pt x="207836" y="184525"/>
                  </a:lnTo>
                  <a:lnTo>
                    <a:pt x="204037" y="207133"/>
                  </a:lnTo>
                  <a:lnTo>
                    <a:pt x="199748" y="218075"/>
                  </a:lnTo>
                  <a:lnTo>
                    <a:pt x="185625" y="233353"/>
                  </a:lnTo>
                  <a:lnTo>
                    <a:pt x="154823" y="248531"/>
                  </a:lnTo>
                  <a:lnTo>
                    <a:pt x="112941" y="257317"/>
                  </a:lnTo>
                  <a:lnTo>
                    <a:pt x="51976" y="254697"/>
                  </a:lnTo>
                  <a:lnTo>
                    <a:pt x="1658" y="2504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7" name="Straight Connector 76"/>
          <p:cNvCxnSpPr/>
          <p:nvPr/>
        </p:nvCxnSpPr>
        <p:spPr>
          <a:xfrm>
            <a:off x="4722228" y="1968829"/>
            <a:ext cx="0" cy="1716145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oup 88"/>
          <p:cNvGrpSpPr/>
          <p:nvPr/>
        </p:nvGrpSpPr>
        <p:grpSpPr>
          <a:xfrm>
            <a:off x="4896423" y="2280120"/>
            <a:ext cx="2188924" cy="580692"/>
            <a:chOff x="4896423" y="2280120"/>
            <a:chExt cx="2188924" cy="580692"/>
          </a:xfrm>
        </p:grpSpPr>
        <p:sp>
          <p:nvSpPr>
            <p:cNvPr id="78" name="Freeform 77"/>
            <p:cNvSpPr/>
            <p:nvPr/>
          </p:nvSpPr>
          <p:spPr>
            <a:xfrm>
              <a:off x="4896423" y="2552509"/>
              <a:ext cx="252013" cy="308303"/>
            </a:xfrm>
            <a:custGeom>
              <a:avLst/>
              <a:gdLst/>
              <a:ahLst/>
              <a:cxnLst/>
              <a:rect l="0" t="0" r="0" b="0"/>
              <a:pathLst>
                <a:path w="252013" h="308303">
                  <a:moveTo>
                    <a:pt x="178312" y="79615"/>
                  </a:moveTo>
                  <a:lnTo>
                    <a:pt x="163658" y="35652"/>
                  </a:lnTo>
                  <a:lnTo>
                    <a:pt x="150743" y="18742"/>
                  </a:lnTo>
                  <a:lnTo>
                    <a:pt x="142385" y="10957"/>
                  </a:lnTo>
                  <a:lnTo>
                    <a:pt x="120621" y="2307"/>
                  </a:lnTo>
                  <a:lnTo>
                    <a:pt x="108266" y="0"/>
                  </a:lnTo>
                  <a:lnTo>
                    <a:pt x="88299" y="3676"/>
                  </a:lnTo>
                  <a:lnTo>
                    <a:pt x="71626" y="14279"/>
                  </a:lnTo>
                  <a:lnTo>
                    <a:pt x="34701" y="59659"/>
                  </a:lnTo>
                  <a:lnTo>
                    <a:pt x="10817" y="119679"/>
                  </a:lnTo>
                  <a:lnTo>
                    <a:pt x="2732" y="158946"/>
                  </a:lnTo>
                  <a:lnTo>
                    <a:pt x="0" y="219028"/>
                  </a:lnTo>
                  <a:lnTo>
                    <a:pt x="5116" y="256233"/>
                  </a:lnTo>
                  <a:lnTo>
                    <a:pt x="19630" y="283895"/>
                  </a:lnTo>
                  <a:lnTo>
                    <a:pt x="35257" y="296358"/>
                  </a:lnTo>
                  <a:lnTo>
                    <a:pt x="55071" y="304627"/>
                  </a:lnTo>
                  <a:lnTo>
                    <a:pt x="79475" y="308302"/>
                  </a:lnTo>
                  <a:lnTo>
                    <a:pt x="90194" y="305772"/>
                  </a:lnTo>
                  <a:lnTo>
                    <a:pt x="108343" y="293603"/>
                  </a:lnTo>
                  <a:lnTo>
                    <a:pt x="126125" y="267021"/>
                  </a:lnTo>
                  <a:lnTo>
                    <a:pt x="149968" y="205772"/>
                  </a:lnTo>
                  <a:lnTo>
                    <a:pt x="163052" y="155401"/>
                  </a:lnTo>
                  <a:lnTo>
                    <a:pt x="165212" y="123647"/>
                  </a:lnTo>
                  <a:lnTo>
                    <a:pt x="163730" y="125347"/>
                  </a:lnTo>
                  <a:lnTo>
                    <a:pt x="160133" y="139715"/>
                  </a:lnTo>
                  <a:lnTo>
                    <a:pt x="159278" y="172942"/>
                  </a:lnTo>
                  <a:lnTo>
                    <a:pt x="172022" y="226826"/>
                  </a:lnTo>
                  <a:lnTo>
                    <a:pt x="187627" y="252955"/>
                  </a:lnTo>
                  <a:lnTo>
                    <a:pt x="212658" y="275514"/>
                  </a:lnTo>
                  <a:lnTo>
                    <a:pt x="229062" y="283665"/>
                  </a:lnTo>
                  <a:lnTo>
                    <a:pt x="252012" y="2901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01077" y="2611067"/>
              <a:ext cx="105286" cy="232630"/>
            </a:xfrm>
            <a:custGeom>
              <a:avLst/>
              <a:gdLst/>
              <a:ahLst/>
              <a:cxnLst/>
              <a:rect l="0" t="0" r="0" b="0"/>
              <a:pathLst>
                <a:path w="105286" h="232630">
                  <a:moveTo>
                    <a:pt x="0" y="73699"/>
                  </a:moveTo>
                  <a:lnTo>
                    <a:pt x="3120" y="122630"/>
                  </a:lnTo>
                  <a:lnTo>
                    <a:pt x="11453" y="170476"/>
                  </a:lnTo>
                  <a:lnTo>
                    <a:pt x="24451" y="215458"/>
                  </a:lnTo>
                  <a:lnTo>
                    <a:pt x="31924" y="232629"/>
                  </a:lnTo>
                  <a:lnTo>
                    <a:pt x="30642" y="232295"/>
                  </a:lnTo>
                  <a:lnTo>
                    <a:pt x="27447" y="228563"/>
                  </a:lnTo>
                  <a:lnTo>
                    <a:pt x="10446" y="173151"/>
                  </a:lnTo>
                  <a:lnTo>
                    <a:pt x="2064" y="113231"/>
                  </a:lnTo>
                  <a:lnTo>
                    <a:pt x="2748" y="57505"/>
                  </a:lnTo>
                  <a:lnTo>
                    <a:pt x="11360" y="33747"/>
                  </a:lnTo>
                  <a:lnTo>
                    <a:pt x="26106" y="17728"/>
                  </a:lnTo>
                  <a:lnTo>
                    <a:pt x="34952" y="11819"/>
                  </a:lnTo>
                  <a:lnTo>
                    <a:pt x="69758" y="35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36413" y="2610788"/>
              <a:ext cx="169992" cy="202572"/>
            </a:xfrm>
            <a:custGeom>
              <a:avLst/>
              <a:gdLst/>
              <a:ahLst/>
              <a:cxnLst/>
              <a:rect l="0" t="0" r="0" b="0"/>
              <a:pathLst>
                <a:path w="169992" h="202572">
                  <a:moveTo>
                    <a:pt x="12064" y="95035"/>
                  </a:moveTo>
                  <a:lnTo>
                    <a:pt x="44515" y="88970"/>
                  </a:lnTo>
                  <a:lnTo>
                    <a:pt x="85934" y="90371"/>
                  </a:lnTo>
                  <a:lnTo>
                    <a:pt x="133500" y="80076"/>
                  </a:lnTo>
                  <a:lnTo>
                    <a:pt x="143324" y="74534"/>
                  </a:lnTo>
                  <a:lnTo>
                    <a:pt x="157359" y="59018"/>
                  </a:lnTo>
                  <a:lnTo>
                    <a:pt x="160399" y="49967"/>
                  </a:lnTo>
                  <a:lnTo>
                    <a:pt x="160659" y="30551"/>
                  </a:lnTo>
                  <a:lnTo>
                    <a:pt x="150636" y="13343"/>
                  </a:lnTo>
                  <a:lnTo>
                    <a:pt x="143049" y="5479"/>
                  </a:lnTo>
                  <a:lnTo>
                    <a:pt x="133313" y="1406"/>
                  </a:lnTo>
                  <a:lnTo>
                    <a:pt x="110016" y="0"/>
                  </a:lnTo>
                  <a:lnTo>
                    <a:pt x="76181" y="5786"/>
                  </a:lnTo>
                  <a:lnTo>
                    <a:pt x="43929" y="20498"/>
                  </a:lnTo>
                  <a:lnTo>
                    <a:pt x="28956" y="36171"/>
                  </a:lnTo>
                  <a:lnTo>
                    <a:pt x="4222" y="74829"/>
                  </a:lnTo>
                  <a:lnTo>
                    <a:pt x="0" y="95414"/>
                  </a:lnTo>
                  <a:lnTo>
                    <a:pt x="6821" y="142813"/>
                  </a:lnTo>
                  <a:lnTo>
                    <a:pt x="21688" y="177822"/>
                  </a:lnTo>
                  <a:lnTo>
                    <a:pt x="37398" y="193441"/>
                  </a:lnTo>
                  <a:lnTo>
                    <a:pt x="46501" y="199243"/>
                  </a:lnTo>
                  <a:lnTo>
                    <a:pt x="69093" y="202571"/>
                  </a:lnTo>
                  <a:lnTo>
                    <a:pt x="116135" y="195176"/>
                  </a:lnTo>
                  <a:lnTo>
                    <a:pt x="169991" y="1687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01202" y="2305741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1116"/>
                  </a:lnTo>
                  <a:lnTo>
                    <a:pt x="0" y="205432"/>
                  </a:lnTo>
                  <a:lnTo>
                    <a:pt x="0" y="257400"/>
                  </a:lnTo>
                  <a:lnTo>
                    <a:pt x="3119" y="307894"/>
                  </a:lnTo>
                  <a:lnTo>
                    <a:pt x="9065" y="367574"/>
                  </a:lnTo>
                  <a:lnTo>
                    <a:pt x="10095" y="418396"/>
                  </a:lnTo>
                  <a:lnTo>
                    <a:pt x="10471" y="481537"/>
                  </a:lnTo>
                  <a:lnTo>
                    <a:pt x="10528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93491" y="2628862"/>
              <a:ext cx="188291" cy="208758"/>
            </a:xfrm>
            <a:custGeom>
              <a:avLst/>
              <a:gdLst/>
              <a:ahLst/>
              <a:cxnLst/>
              <a:rect l="0" t="0" r="0" b="0"/>
              <a:pathLst>
                <a:path w="188291" h="208758">
                  <a:moveTo>
                    <a:pt x="128809" y="34847"/>
                  </a:moveTo>
                  <a:lnTo>
                    <a:pt x="123220" y="18080"/>
                  </a:lnTo>
                  <a:lnTo>
                    <a:pt x="111118" y="6728"/>
                  </a:lnTo>
                  <a:lnTo>
                    <a:pt x="102977" y="2063"/>
                  </a:lnTo>
                  <a:lnTo>
                    <a:pt x="81453" y="0"/>
                  </a:lnTo>
                  <a:lnTo>
                    <a:pt x="57459" y="4152"/>
                  </a:lnTo>
                  <a:lnTo>
                    <a:pt x="35097" y="13796"/>
                  </a:lnTo>
                  <a:lnTo>
                    <a:pt x="19699" y="32120"/>
                  </a:lnTo>
                  <a:lnTo>
                    <a:pt x="282" y="82012"/>
                  </a:lnTo>
                  <a:lnTo>
                    <a:pt x="0" y="128631"/>
                  </a:lnTo>
                  <a:lnTo>
                    <a:pt x="7325" y="168310"/>
                  </a:lnTo>
                  <a:lnTo>
                    <a:pt x="22494" y="196705"/>
                  </a:lnTo>
                  <a:lnTo>
                    <a:pt x="31026" y="202414"/>
                  </a:lnTo>
                  <a:lnTo>
                    <a:pt x="52985" y="208757"/>
                  </a:lnTo>
                  <a:lnTo>
                    <a:pt x="86066" y="206739"/>
                  </a:lnTo>
                  <a:lnTo>
                    <a:pt x="127515" y="194407"/>
                  </a:lnTo>
                  <a:lnTo>
                    <a:pt x="144222" y="183362"/>
                  </a:lnTo>
                  <a:lnTo>
                    <a:pt x="156326" y="167534"/>
                  </a:lnTo>
                  <a:lnTo>
                    <a:pt x="183472" y="117355"/>
                  </a:lnTo>
                  <a:lnTo>
                    <a:pt x="188290" y="80091"/>
                  </a:lnTo>
                  <a:lnTo>
                    <a:pt x="185270" y="57295"/>
                  </a:lnTo>
                  <a:lnTo>
                    <a:pt x="176910" y="38585"/>
                  </a:lnTo>
                  <a:lnTo>
                    <a:pt x="152479" y="7510"/>
                  </a:lnTo>
                  <a:lnTo>
                    <a:pt x="144589" y="3754"/>
                  </a:lnTo>
                  <a:lnTo>
                    <a:pt x="97224" y="32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40428" y="2628862"/>
              <a:ext cx="176671" cy="189304"/>
            </a:xfrm>
            <a:custGeom>
              <a:avLst/>
              <a:gdLst/>
              <a:ahLst/>
              <a:cxnLst/>
              <a:rect l="0" t="0" r="0" b="0"/>
              <a:pathLst>
                <a:path w="176671" h="189304">
                  <a:moveTo>
                    <a:pt x="155613" y="34847"/>
                  </a:moveTo>
                  <a:lnTo>
                    <a:pt x="144435" y="18080"/>
                  </a:lnTo>
                  <a:lnTo>
                    <a:pt x="129588" y="6728"/>
                  </a:lnTo>
                  <a:lnTo>
                    <a:pt x="120716" y="2063"/>
                  </a:lnTo>
                  <a:lnTo>
                    <a:pt x="101499" y="0"/>
                  </a:lnTo>
                  <a:lnTo>
                    <a:pt x="60566" y="8207"/>
                  </a:lnTo>
                  <a:lnTo>
                    <a:pt x="34774" y="23314"/>
                  </a:lnTo>
                  <a:lnTo>
                    <a:pt x="22749" y="39080"/>
                  </a:lnTo>
                  <a:lnTo>
                    <a:pt x="5496" y="83387"/>
                  </a:lnTo>
                  <a:lnTo>
                    <a:pt x="0" y="123449"/>
                  </a:lnTo>
                  <a:lnTo>
                    <a:pt x="4953" y="147925"/>
                  </a:lnTo>
                  <a:lnTo>
                    <a:pt x="9550" y="159366"/>
                  </a:lnTo>
                  <a:lnTo>
                    <a:pt x="24016" y="175197"/>
                  </a:lnTo>
                  <a:lnTo>
                    <a:pt x="32787" y="181056"/>
                  </a:lnTo>
                  <a:lnTo>
                    <a:pt x="67488" y="189303"/>
                  </a:lnTo>
                  <a:lnTo>
                    <a:pt x="90710" y="184993"/>
                  </a:lnTo>
                  <a:lnTo>
                    <a:pt x="134214" y="163162"/>
                  </a:lnTo>
                  <a:lnTo>
                    <a:pt x="176670" y="1190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50527" y="2626452"/>
              <a:ext cx="208727" cy="184139"/>
            </a:xfrm>
            <a:custGeom>
              <a:avLst/>
              <a:gdLst/>
              <a:ahLst/>
              <a:cxnLst/>
              <a:rect l="0" t="0" r="0" b="0"/>
              <a:pathLst>
                <a:path w="208727" h="184139">
                  <a:moveTo>
                    <a:pt x="113970" y="121485"/>
                  </a:moveTo>
                  <a:lnTo>
                    <a:pt x="122303" y="84007"/>
                  </a:lnTo>
                  <a:lnTo>
                    <a:pt x="120729" y="49160"/>
                  </a:lnTo>
                  <a:lnTo>
                    <a:pt x="114634" y="28509"/>
                  </a:lnTo>
                  <a:lnTo>
                    <a:pt x="104127" y="11533"/>
                  </a:lnTo>
                  <a:lnTo>
                    <a:pt x="95710" y="6070"/>
                  </a:lnTo>
                  <a:lnTo>
                    <a:pt x="73879" y="0"/>
                  </a:lnTo>
                  <a:lnTo>
                    <a:pt x="63846" y="720"/>
                  </a:lnTo>
                  <a:lnTo>
                    <a:pt x="46460" y="7761"/>
                  </a:lnTo>
                  <a:lnTo>
                    <a:pt x="23517" y="30467"/>
                  </a:lnTo>
                  <a:lnTo>
                    <a:pt x="7490" y="59422"/>
                  </a:lnTo>
                  <a:lnTo>
                    <a:pt x="0" y="116288"/>
                  </a:lnTo>
                  <a:lnTo>
                    <a:pt x="1043" y="157250"/>
                  </a:lnTo>
                  <a:lnTo>
                    <a:pt x="9578" y="176765"/>
                  </a:lnTo>
                  <a:lnTo>
                    <a:pt x="16299" y="181735"/>
                  </a:lnTo>
                  <a:lnTo>
                    <a:pt x="24290" y="183879"/>
                  </a:lnTo>
                  <a:lnTo>
                    <a:pt x="33126" y="184138"/>
                  </a:lnTo>
                  <a:lnTo>
                    <a:pt x="52303" y="178187"/>
                  </a:lnTo>
                  <a:lnTo>
                    <a:pt x="62330" y="173324"/>
                  </a:lnTo>
                  <a:lnTo>
                    <a:pt x="76591" y="158563"/>
                  </a:lnTo>
                  <a:lnTo>
                    <a:pt x="102934" y="99986"/>
                  </a:lnTo>
                  <a:lnTo>
                    <a:pt x="106612" y="89605"/>
                  </a:lnTo>
                  <a:lnTo>
                    <a:pt x="110235" y="86194"/>
                  </a:lnTo>
                  <a:lnTo>
                    <a:pt x="113819" y="87429"/>
                  </a:lnTo>
                  <a:lnTo>
                    <a:pt x="120922" y="98160"/>
                  </a:lnTo>
                  <a:lnTo>
                    <a:pt x="133838" y="122763"/>
                  </a:lnTo>
                  <a:lnTo>
                    <a:pt x="158851" y="144221"/>
                  </a:lnTo>
                  <a:lnTo>
                    <a:pt x="178371" y="154207"/>
                  </a:lnTo>
                  <a:lnTo>
                    <a:pt x="186149" y="156168"/>
                  </a:lnTo>
                  <a:lnTo>
                    <a:pt x="208726" y="1530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643482" y="2295212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3292" y="50433"/>
                  </a:lnTo>
                  <a:lnTo>
                    <a:pt x="975" y="108920"/>
                  </a:lnTo>
                  <a:lnTo>
                    <a:pt x="434" y="154084"/>
                  </a:lnTo>
                  <a:lnTo>
                    <a:pt x="193" y="201453"/>
                  </a:lnTo>
                  <a:lnTo>
                    <a:pt x="86" y="249802"/>
                  </a:lnTo>
                  <a:lnTo>
                    <a:pt x="38" y="298586"/>
                  </a:lnTo>
                  <a:lnTo>
                    <a:pt x="11" y="360911"/>
                  </a:lnTo>
                  <a:lnTo>
                    <a:pt x="5592" y="410833"/>
                  </a:lnTo>
                  <a:lnTo>
                    <a:pt x="8384" y="463774"/>
                  </a:lnTo>
                  <a:lnTo>
                    <a:pt x="6759" y="46828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43440" y="2516310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09356" y="7236"/>
                  </a:lnTo>
                  <a:lnTo>
                    <a:pt x="256253" y="12998"/>
                  </a:lnTo>
                  <a:lnTo>
                    <a:pt x="205686" y="25055"/>
                  </a:lnTo>
                  <a:lnTo>
                    <a:pt x="144571" y="31466"/>
                  </a:lnTo>
                  <a:lnTo>
                    <a:pt x="93158" y="39664"/>
                  </a:lnTo>
                  <a:lnTo>
                    <a:pt x="38289" y="4722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714604" y="2639387"/>
              <a:ext cx="160960" cy="188277"/>
            </a:xfrm>
            <a:custGeom>
              <a:avLst/>
              <a:gdLst/>
              <a:ahLst/>
              <a:cxnLst/>
              <a:rect l="0" t="0" r="0" b="0"/>
              <a:pathLst>
                <a:path w="160960" h="188277">
                  <a:moveTo>
                    <a:pt x="13106" y="66436"/>
                  </a:moveTo>
                  <a:lnTo>
                    <a:pt x="55798" y="69556"/>
                  </a:lnTo>
                  <a:lnTo>
                    <a:pt x="77703" y="72502"/>
                  </a:lnTo>
                  <a:lnTo>
                    <a:pt x="138018" y="61877"/>
                  </a:lnTo>
                  <a:lnTo>
                    <a:pt x="146683" y="56378"/>
                  </a:lnTo>
                  <a:lnTo>
                    <a:pt x="159431" y="40909"/>
                  </a:lnTo>
                  <a:lnTo>
                    <a:pt x="160959" y="33040"/>
                  </a:lnTo>
                  <a:lnTo>
                    <a:pt x="159638" y="25455"/>
                  </a:lnTo>
                  <a:lnTo>
                    <a:pt x="156417" y="18059"/>
                  </a:lnTo>
                  <a:lnTo>
                    <a:pt x="143480" y="6721"/>
                  </a:lnTo>
                  <a:lnTo>
                    <a:pt x="135117" y="2059"/>
                  </a:lnTo>
                  <a:lnTo>
                    <a:pt x="113347" y="0"/>
                  </a:lnTo>
                  <a:lnTo>
                    <a:pt x="61242" y="8210"/>
                  </a:lnTo>
                  <a:lnTo>
                    <a:pt x="31008" y="23318"/>
                  </a:lnTo>
                  <a:lnTo>
                    <a:pt x="17943" y="39084"/>
                  </a:lnTo>
                  <a:lnTo>
                    <a:pt x="24" y="83390"/>
                  </a:lnTo>
                  <a:lnTo>
                    <a:pt x="0" y="123452"/>
                  </a:lnTo>
                  <a:lnTo>
                    <a:pt x="7671" y="144809"/>
                  </a:lnTo>
                  <a:lnTo>
                    <a:pt x="31660" y="177584"/>
                  </a:lnTo>
                  <a:lnTo>
                    <a:pt x="51378" y="186025"/>
                  </a:lnTo>
                  <a:lnTo>
                    <a:pt x="63186" y="188276"/>
                  </a:lnTo>
                  <a:lnTo>
                    <a:pt x="85666" y="184538"/>
                  </a:lnTo>
                  <a:lnTo>
                    <a:pt x="140517" y="164513"/>
                  </a:lnTo>
                  <a:lnTo>
                    <a:pt x="149976" y="1611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30486" y="2280120"/>
              <a:ext cx="154861" cy="569899"/>
            </a:xfrm>
            <a:custGeom>
              <a:avLst/>
              <a:gdLst/>
              <a:ahLst/>
              <a:cxnLst/>
              <a:rect l="0" t="0" r="0" b="0"/>
              <a:pathLst>
                <a:path w="154861" h="569899">
                  <a:moveTo>
                    <a:pt x="123607" y="457289"/>
                  </a:moveTo>
                  <a:lnTo>
                    <a:pt x="134785" y="446111"/>
                  </a:lnTo>
                  <a:lnTo>
                    <a:pt x="136908" y="439308"/>
                  </a:lnTo>
                  <a:lnTo>
                    <a:pt x="136148" y="422391"/>
                  </a:lnTo>
                  <a:lnTo>
                    <a:pt x="128791" y="406294"/>
                  </a:lnTo>
                  <a:lnTo>
                    <a:pt x="123553" y="398726"/>
                  </a:lnTo>
                  <a:lnTo>
                    <a:pt x="108375" y="387197"/>
                  </a:lnTo>
                  <a:lnTo>
                    <a:pt x="99415" y="382485"/>
                  </a:lnTo>
                  <a:lnTo>
                    <a:pt x="76980" y="380369"/>
                  </a:lnTo>
                  <a:lnTo>
                    <a:pt x="53751" y="384498"/>
                  </a:lnTo>
                  <a:lnTo>
                    <a:pt x="35628" y="394132"/>
                  </a:lnTo>
                  <a:lnTo>
                    <a:pt x="22894" y="409332"/>
                  </a:lnTo>
                  <a:lnTo>
                    <a:pt x="5187" y="453275"/>
                  </a:lnTo>
                  <a:lnTo>
                    <a:pt x="0" y="513081"/>
                  </a:lnTo>
                  <a:lnTo>
                    <a:pt x="3550" y="538238"/>
                  </a:lnTo>
                  <a:lnTo>
                    <a:pt x="9644" y="548689"/>
                  </a:lnTo>
                  <a:lnTo>
                    <a:pt x="28893" y="566542"/>
                  </a:lnTo>
                  <a:lnTo>
                    <a:pt x="38237" y="569898"/>
                  </a:lnTo>
                  <a:lnTo>
                    <a:pt x="46807" y="569796"/>
                  </a:lnTo>
                  <a:lnTo>
                    <a:pt x="62567" y="563444"/>
                  </a:lnTo>
                  <a:lnTo>
                    <a:pt x="77370" y="552822"/>
                  </a:lnTo>
                  <a:lnTo>
                    <a:pt x="88629" y="534063"/>
                  </a:lnTo>
                  <a:lnTo>
                    <a:pt x="110292" y="475241"/>
                  </a:lnTo>
                  <a:lnTo>
                    <a:pt x="127201" y="425173"/>
                  </a:lnTo>
                  <a:lnTo>
                    <a:pt x="138970" y="381873"/>
                  </a:lnTo>
                  <a:lnTo>
                    <a:pt x="144147" y="323939"/>
                  </a:lnTo>
                  <a:lnTo>
                    <a:pt x="152664" y="267432"/>
                  </a:lnTo>
                  <a:lnTo>
                    <a:pt x="154444" y="216201"/>
                  </a:lnTo>
                  <a:lnTo>
                    <a:pt x="154860" y="173494"/>
                  </a:lnTo>
                  <a:lnTo>
                    <a:pt x="153924" y="113499"/>
                  </a:lnTo>
                  <a:lnTo>
                    <a:pt x="146840" y="56887"/>
                  </a:lnTo>
                  <a:lnTo>
                    <a:pt x="143292" y="30158"/>
                  </a:lnTo>
                  <a:lnTo>
                    <a:pt x="133916" y="6580"/>
                  </a:lnTo>
                  <a:lnTo>
                    <a:pt x="128140" y="1229"/>
                  </a:lnTo>
                  <a:lnTo>
                    <a:pt x="121949" y="0"/>
                  </a:lnTo>
                  <a:lnTo>
                    <a:pt x="115483" y="1521"/>
                  </a:lnTo>
                  <a:lnTo>
                    <a:pt x="111172" y="7215"/>
                  </a:lnTo>
                  <a:lnTo>
                    <a:pt x="98096" y="68502"/>
                  </a:lnTo>
                  <a:lnTo>
                    <a:pt x="93821" y="123724"/>
                  </a:lnTo>
                  <a:lnTo>
                    <a:pt x="92555" y="173361"/>
                  </a:lnTo>
                  <a:lnTo>
                    <a:pt x="92179" y="234472"/>
                  </a:lnTo>
                  <a:lnTo>
                    <a:pt x="92091" y="277541"/>
                  </a:lnTo>
                  <a:lnTo>
                    <a:pt x="92041" y="335010"/>
                  </a:lnTo>
                  <a:lnTo>
                    <a:pt x="97615" y="390761"/>
                  </a:lnTo>
                  <a:lnTo>
                    <a:pt x="102745" y="442805"/>
                  </a:lnTo>
                  <a:lnTo>
                    <a:pt x="119253" y="506075"/>
                  </a:lnTo>
                  <a:lnTo>
                    <a:pt x="123607" y="5204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0" name="Straight Connector 89"/>
          <p:cNvCxnSpPr/>
          <p:nvPr/>
        </p:nvCxnSpPr>
        <p:spPr>
          <a:xfrm>
            <a:off x="2358383" y="2895336"/>
            <a:ext cx="242155" cy="526425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148020" y="2884808"/>
            <a:ext cx="200042" cy="568539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339705" y="3447161"/>
            <a:ext cx="1052850" cy="0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868301" y="3470390"/>
            <a:ext cx="252684" cy="536953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Group 112"/>
          <p:cNvGrpSpPr/>
          <p:nvPr/>
        </p:nvGrpSpPr>
        <p:grpSpPr>
          <a:xfrm>
            <a:off x="2432082" y="2958507"/>
            <a:ext cx="2032001" cy="894924"/>
            <a:chOff x="2432082" y="2958507"/>
            <a:chExt cx="2032001" cy="894924"/>
          </a:xfrm>
        </p:grpSpPr>
        <p:sp>
          <p:nvSpPr>
            <p:cNvPr id="94" name="Freeform 93"/>
            <p:cNvSpPr/>
            <p:nvPr/>
          </p:nvSpPr>
          <p:spPr>
            <a:xfrm>
              <a:off x="2432082" y="3021678"/>
              <a:ext cx="157929" cy="94758"/>
            </a:xfrm>
            <a:custGeom>
              <a:avLst/>
              <a:gdLst/>
              <a:ahLst/>
              <a:cxnLst/>
              <a:rect l="0" t="0" r="0" b="0"/>
              <a:pathLst>
                <a:path w="157929" h="94758">
                  <a:moveTo>
                    <a:pt x="157928" y="0"/>
                  </a:moveTo>
                  <a:lnTo>
                    <a:pt x="133881" y="9576"/>
                  </a:lnTo>
                  <a:lnTo>
                    <a:pt x="75926" y="44665"/>
                  </a:lnTo>
                  <a:lnTo>
                    <a:pt x="50183" y="60807"/>
                  </a:lnTo>
                  <a:lnTo>
                    <a:pt x="23448" y="7611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37367" y="2958507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84228" y="136871"/>
                  </a:moveTo>
                  <a:lnTo>
                    <a:pt x="74653" y="112824"/>
                  </a:lnTo>
                  <a:lnTo>
                    <a:pt x="29919" y="505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60768" y="3084849"/>
              <a:ext cx="102942" cy="210571"/>
            </a:xfrm>
            <a:custGeom>
              <a:avLst/>
              <a:gdLst/>
              <a:ahLst/>
              <a:cxnLst/>
              <a:rect l="0" t="0" r="0" b="0"/>
              <a:pathLst>
                <a:path w="102942" h="210571">
                  <a:moveTo>
                    <a:pt x="102941" y="0"/>
                  </a:moveTo>
                  <a:lnTo>
                    <a:pt x="64568" y="29309"/>
                  </a:lnTo>
                  <a:lnTo>
                    <a:pt x="15217" y="86834"/>
                  </a:lnTo>
                  <a:lnTo>
                    <a:pt x="1172" y="101374"/>
                  </a:lnTo>
                  <a:lnTo>
                    <a:pt x="0" y="105018"/>
                  </a:lnTo>
                  <a:lnTo>
                    <a:pt x="2729" y="106277"/>
                  </a:lnTo>
                  <a:lnTo>
                    <a:pt x="15118" y="106896"/>
                  </a:lnTo>
                  <a:lnTo>
                    <a:pt x="40655" y="114991"/>
                  </a:lnTo>
                  <a:lnTo>
                    <a:pt x="56151" y="125587"/>
                  </a:lnTo>
                  <a:lnTo>
                    <a:pt x="60050" y="132858"/>
                  </a:lnTo>
                  <a:lnTo>
                    <a:pt x="61262" y="150295"/>
                  </a:lnTo>
                  <a:lnTo>
                    <a:pt x="54781" y="166624"/>
                  </a:lnTo>
                  <a:lnTo>
                    <a:pt x="31557" y="196170"/>
                  </a:lnTo>
                  <a:lnTo>
                    <a:pt x="21302" y="204170"/>
                  </a:lnTo>
                  <a:lnTo>
                    <a:pt x="8185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28401" y="3248655"/>
              <a:ext cx="109297" cy="173107"/>
            </a:xfrm>
            <a:custGeom>
              <a:avLst/>
              <a:gdLst/>
              <a:ahLst/>
              <a:cxnLst/>
              <a:rect l="0" t="0" r="0" b="0"/>
              <a:pathLst>
                <a:path w="109297" h="173107">
                  <a:moveTo>
                    <a:pt x="24780" y="15179"/>
                  </a:moveTo>
                  <a:lnTo>
                    <a:pt x="30369" y="31947"/>
                  </a:lnTo>
                  <a:lnTo>
                    <a:pt x="42472" y="46418"/>
                  </a:lnTo>
                  <a:lnTo>
                    <a:pt x="69016" y="64599"/>
                  </a:lnTo>
                  <a:lnTo>
                    <a:pt x="78838" y="69183"/>
                  </a:lnTo>
                  <a:lnTo>
                    <a:pt x="87724" y="69899"/>
                  </a:lnTo>
                  <a:lnTo>
                    <a:pt x="103838" y="64455"/>
                  </a:lnTo>
                  <a:lnTo>
                    <a:pt x="107901" y="58558"/>
                  </a:lnTo>
                  <a:lnTo>
                    <a:pt x="109296" y="42647"/>
                  </a:lnTo>
                  <a:lnTo>
                    <a:pt x="97915" y="13959"/>
                  </a:lnTo>
                  <a:lnTo>
                    <a:pt x="89914" y="7347"/>
                  </a:lnTo>
                  <a:lnTo>
                    <a:pt x="68546" y="0"/>
                  </a:lnTo>
                  <a:lnTo>
                    <a:pt x="35798" y="1452"/>
                  </a:lnTo>
                  <a:lnTo>
                    <a:pt x="27446" y="6028"/>
                  </a:lnTo>
                  <a:lnTo>
                    <a:pt x="15046" y="20471"/>
                  </a:lnTo>
                  <a:lnTo>
                    <a:pt x="1489" y="48332"/>
                  </a:lnTo>
                  <a:lnTo>
                    <a:pt x="0" y="68518"/>
                  </a:lnTo>
                  <a:lnTo>
                    <a:pt x="8577" y="110073"/>
                  </a:lnTo>
                  <a:lnTo>
                    <a:pt x="33290" y="156357"/>
                  </a:lnTo>
                  <a:lnTo>
                    <a:pt x="45837" y="1731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11191" y="306379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48062" y="301115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70596" y="3133823"/>
              <a:ext cx="90386" cy="119483"/>
            </a:xfrm>
            <a:custGeom>
              <a:avLst/>
              <a:gdLst/>
              <a:ahLst/>
              <a:cxnLst/>
              <a:rect l="0" t="0" r="0" b="0"/>
              <a:pathLst>
                <a:path w="90386" h="119483">
                  <a:moveTo>
                    <a:pt x="56409" y="3669"/>
                  </a:moveTo>
                  <a:lnTo>
                    <a:pt x="13717" y="6789"/>
                  </a:lnTo>
                  <a:lnTo>
                    <a:pt x="3381" y="9258"/>
                  </a:lnTo>
                  <a:lnTo>
                    <a:pt x="0" y="8565"/>
                  </a:lnTo>
                  <a:lnTo>
                    <a:pt x="1255" y="5763"/>
                  </a:lnTo>
                  <a:lnTo>
                    <a:pt x="5602" y="1555"/>
                  </a:lnTo>
                  <a:lnTo>
                    <a:pt x="22909" y="0"/>
                  </a:lnTo>
                  <a:lnTo>
                    <a:pt x="66559" y="8533"/>
                  </a:lnTo>
                  <a:lnTo>
                    <a:pt x="74874" y="13931"/>
                  </a:lnTo>
                  <a:lnTo>
                    <a:pt x="87232" y="29287"/>
                  </a:lnTo>
                  <a:lnTo>
                    <a:pt x="90385" y="47810"/>
                  </a:lnTo>
                  <a:lnTo>
                    <a:pt x="89588" y="57663"/>
                  </a:lnTo>
                  <a:lnTo>
                    <a:pt x="82464" y="74850"/>
                  </a:lnTo>
                  <a:lnTo>
                    <a:pt x="58825" y="104947"/>
                  </a:lnTo>
                  <a:lnTo>
                    <a:pt x="45395" y="113022"/>
                  </a:lnTo>
                  <a:lnTo>
                    <a:pt x="24823" y="119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60519" y="3274362"/>
              <a:ext cx="122105" cy="149868"/>
            </a:xfrm>
            <a:custGeom>
              <a:avLst/>
              <a:gdLst/>
              <a:ahLst/>
              <a:cxnLst/>
              <a:rect l="0" t="0" r="0" b="0"/>
              <a:pathLst>
                <a:path w="122105" h="149868">
                  <a:moveTo>
                    <a:pt x="77056" y="0"/>
                  </a:moveTo>
                  <a:lnTo>
                    <a:pt x="53009" y="9575"/>
                  </a:lnTo>
                  <a:lnTo>
                    <a:pt x="17463" y="39404"/>
                  </a:lnTo>
                  <a:lnTo>
                    <a:pt x="1947" y="65488"/>
                  </a:lnTo>
                  <a:lnTo>
                    <a:pt x="0" y="85258"/>
                  </a:lnTo>
                  <a:lnTo>
                    <a:pt x="4204" y="105743"/>
                  </a:lnTo>
                  <a:lnTo>
                    <a:pt x="13872" y="126546"/>
                  </a:lnTo>
                  <a:lnTo>
                    <a:pt x="29086" y="141251"/>
                  </a:lnTo>
                  <a:lnTo>
                    <a:pt x="38057" y="146810"/>
                  </a:lnTo>
                  <a:lnTo>
                    <a:pt x="60503" y="149867"/>
                  </a:lnTo>
                  <a:lnTo>
                    <a:pt x="83737" y="146156"/>
                  </a:lnTo>
                  <a:lnTo>
                    <a:pt x="101862" y="136708"/>
                  </a:lnTo>
                  <a:lnTo>
                    <a:pt x="114597" y="121591"/>
                  </a:lnTo>
                  <a:lnTo>
                    <a:pt x="119631" y="112646"/>
                  </a:lnTo>
                  <a:lnTo>
                    <a:pt x="122104" y="93349"/>
                  </a:lnTo>
                  <a:lnTo>
                    <a:pt x="118134" y="74244"/>
                  </a:lnTo>
                  <a:lnTo>
                    <a:pt x="108571" y="57954"/>
                  </a:lnTo>
                  <a:lnTo>
                    <a:pt x="93402" y="46034"/>
                  </a:lnTo>
                  <a:lnTo>
                    <a:pt x="76132" y="38007"/>
                  </a:lnTo>
                  <a:lnTo>
                    <a:pt x="4547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07416" y="3263834"/>
              <a:ext cx="77559" cy="120556"/>
            </a:xfrm>
            <a:custGeom>
              <a:avLst/>
              <a:gdLst/>
              <a:ahLst/>
              <a:cxnLst/>
              <a:rect l="0" t="0" r="0" b="0"/>
              <a:pathLst>
                <a:path w="77559" h="120556">
                  <a:moveTo>
                    <a:pt x="3858" y="73699"/>
                  </a:moveTo>
                  <a:lnTo>
                    <a:pt x="19477" y="120555"/>
                  </a:lnTo>
                  <a:lnTo>
                    <a:pt x="0" y="62123"/>
                  </a:lnTo>
                  <a:lnTo>
                    <a:pt x="2533" y="41648"/>
                  </a:lnTo>
                  <a:lnTo>
                    <a:pt x="6485" y="31275"/>
                  </a:lnTo>
                  <a:lnTo>
                    <a:pt x="20233" y="16630"/>
                  </a:lnTo>
                  <a:lnTo>
                    <a:pt x="38042" y="7391"/>
                  </a:lnTo>
                  <a:lnTo>
                    <a:pt x="775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713531" y="3277289"/>
              <a:ext cx="97786" cy="107772"/>
            </a:xfrm>
            <a:custGeom>
              <a:avLst/>
              <a:gdLst/>
              <a:ahLst/>
              <a:cxnLst/>
              <a:rect l="0" t="0" r="0" b="0"/>
              <a:pathLst>
                <a:path w="97786" h="107772">
                  <a:moveTo>
                    <a:pt x="87256" y="18130"/>
                  </a:moveTo>
                  <a:lnTo>
                    <a:pt x="76078" y="6952"/>
                  </a:lnTo>
                  <a:lnTo>
                    <a:pt x="58112" y="1464"/>
                  </a:lnTo>
                  <a:lnTo>
                    <a:pt x="46770" y="0"/>
                  </a:lnTo>
                  <a:lnTo>
                    <a:pt x="27928" y="4613"/>
                  </a:lnTo>
                  <a:lnTo>
                    <a:pt x="19628" y="9119"/>
                  </a:lnTo>
                  <a:lnTo>
                    <a:pt x="7286" y="23484"/>
                  </a:lnTo>
                  <a:lnTo>
                    <a:pt x="2358" y="32228"/>
                  </a:lnTo>
                  <a:lnTo>
                    <a:pt x="0" y="54422"/>
                  </a:lnTo>
                  <a:lnTo>
                    <a:pt x="4022" y="77544"/>
                  </a:lnTo>
                  <a:lnTo>
                    <a:pt x="13608" y="95619"/>
                  </a:lnTo>
                  <a:lnTo>
                    <a:pt x="21780" y="101375"/>
                  </a:lnTo>
                  <a:lnTo>
                    <a:pt x="43338" y="107771"/>
                  </a:lnTo>
                  <a:lnTo>
                    <a:pt x="76193" y="105782"/>
                  </a:lnTo>
                  <a:lnTo>
                    <a:pt x="88188" y="100760"/>
                  </a:lnTo>
                  <a:lnTo>
                    <a:pt x="97785" y="918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32373" y="3116435"/>
              <a:ext cx="115814" cy="294799"/>
            </a:xfrm>
            <a:custGeom>
              <a:avLst/>
              <a:gdLst/>
              <a:ahLst/>
              <a:cxnLst/>
              <a:rect l="0" t="0" r="0" b="0"/>
              <a:pathLst>
                <a:path w="115814" h="29479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6" y="166175"/>
                  </a:lnTo>
                  <a:lnTo>
                    <a:pt x="12998" y="226324"/>
                  </a:lnTo>
                  <a:lnTo>
                    <a:pt x="16305" y="243308"/>
                  </a:lnTo>
                  <a:lnTo>
                    <a:pt x="15549" y="242924"/>
                  </a:lnTo>
                  <a:lnTo>
                    <a:pt x="13876" y="239158"/>
                  </a:lnTo>
                  <a:lnTo>
                    <a:pt x="19595" y="200662"/>
                  </a:lnTo>
                  <a:lnTo>
                    <a:pt x="25476" y="179260"/>
                  </a:lnTo>
                  <a:lnTo>
                    <a:pt x="32192" y="172149"/>
                  </a:lnTo>
                  <a:lnTo>
                    <a:pt x="52132" y="164248"/>
                  </a:lnTo>
                  <a:lnTo>
                    <a:pt x="61661" y="165651"/>
                  </a:lnTo>
                  <a:lnTo>
                    <a:pt x="78487" y="176567"/>
                  </a:lnTo>
                  <a:lnTo>
                    <a:pt x="95525" y="202444"/>
                  </a:lnTo>
                  <a:lnTo>
                    <a:pt x="110592" y="249866"/>
                  </a:lnTo>
                  <a:lnTo>
                    <a:pt x="115813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47641" y="3266637"/>
              <a:ext cx="94259" cy="134068"/>
            </a:xfrm>
            <a:custGeom>
              <a:avLst/>
              <a:gdLst/>
              <a:ahLst/>
              <a:cxnLst/>
              <a:rect l="0" t="0" r="0" b="0"/>
              <a:pathLst>
                <a:path w="94259" h="134068">
                  <a:moveTo>
                    <a:pt x="21602" y="49839"/>
                  </a:moveTo>
                  <a:lnTo>
                    <a:pt x="59080" y="41506"/>
                  </a:lnTo>
                  <a:lnTo>
                    <a:pt x="71154" y="40774"/>
                  </a:lnTo>
                  <a:lnTo>
                    <a:pt x="80373" y="36777"/>
                  </a:lnTo>
                  <a:lnTo>
                    <a:pt x="93736" y="22977"/>
                  </a:lnTo>
                  <a:lnTo>
                    <a:pt x="94258" y="16723"/>
                  </a:lnTo>
                  <a:lnTo>
                    <a:pt x="91096" y="11384"/>
                  </a:lnTo>
                  <a:lnTo>
                    <a:pt x="85479" y="6655"/>
                  </a:lnTo>
                  <a:lnTo>
                    <a:pt x="66760" y="1401"/>
                  </a:lnTo>
                  <a:lnTo>
                    <a:pt x="55217" y="0"/>
                  </a:lnTo>
                  <a:lnTo>
                    <a:pt x="36152" y="4681"/>
                  </a:lnTo>
                  <a:lnTo>
                    <a:pt x="19880" y="15731"/>
                  </a:lnTo>
                  <a:lnTo>
                    <a:pt x="4849" y="32340"/>
                  </a:lnTo>
                  <a:lnTo>
                    <a:pt x="1075" y="41683"/>
                  </a:lnTo>
                  <a:lnTo>
                    <a:pt x="0" y="61422"/>
                  </a:lnTo>
                  <a:lnTo>
                    <a:pt x="5973" y="92266"/>
                  </a:lnTo>
                  <a:lnTo>
                    <a:pt x="20741" y="118042"/>
                  </a:lnTo>
                  <a:lnTo>
                    <a:pt x="28047" y="123384"/>
                  </a:lnTo>
                  <a:lnTo>
                    <a:pt x="63716" y="134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067455" y="3253305"/>
              <a:ext cx="108717" cy="125164"/>
            </a:xfrm>
            <a:custGeom>
              <a:avLst/>
              <a:gdLst/>
              <a:ahLst/>
              <a:cxnLst/>
              <a:rect l="0" t="0" r="0" b="0"/>
              <a:pathLst>
                <a:path w="108717" h="125164">
                  <a:moveTo>
                    <a:pt x="91301" y="0"/>
                  </a:moveTo>
                  <a:lnTo>
                    <a:pt x="32685" y="5589"/>
                  </a:lnTo>
                  <a:lnTo>
                    <a:pt x="12217" y="14573"/>
                  </a:lnTo>
                  <a:lnTo>
                    <a:pt x="3483" y="20244"/>
                  </a:lnTo>
                  <a:lnTo>
                    <a:pt x="0" y="26364"/>
                  </a:lnTo>
                  <a:lnTo>
                    <a:pt x="19" y="32784"/>
                  </a:lnTo>
                  <a:lnTo>
                    <a:pt x="2370" y="39404"/>
                  </a:lnTo>
                  <a:lnTo>
                    <a:pt x="14341" y="49878"/>
                  </a:lnTo>
                  <a:lnTo>
                    <a:pt x="70883" y="73457"/>
                  </a:lnTo>
                  <a:lnTo>
                    <a:pt x="90415" y="81781"/>
                  </a:lnTo>
                  <a:lnTo>
                    <a:pt x="106895" y="93279"/>
                  </a:lnTo>
                  <a:lnTo>
                    <a:pt x="108716" y="99621"/>
                  </a:lnTo>
                  <a:lnTo>
                    <a:pt x="106421" y="106188"/>
                  </a:lnTo>
                  <a:lnTo>
                    <a:pt x="101381" y="112906"/>
                  </a:lnTo>
                  <a:lnTo>
                    <a:pt x="83303" y="120371"/>
                  </a:lnTo>
                  <a:lnTo>
                    <a:pt x="33569" y="125163"/>
                  </a:lnTo>
                  <a:lnTo>
                    <a:pt x="18849" y="122699"/>
                  </a:lnTo>
                  <a:lnTo>
                    <a:pt x="7073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211399" y="306379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3292" y="27556"/>
                  </a:lnTo>
                  <a:lnTo>
                    <a:pt x="650" y="86899"/>
                  </a:lnTo>
                  <a:lnTo>
                    <a:pt x="192" y="137662"/>
                  </a:lnTo>
                  <a:lnTo>
                    <a:pt x="57" y="186628"/>
                  </a:lnTo>
                  <a:lnTo>
                    <a:pt x="11" y="24509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16642" y="315854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6"/>
                  </a:lnTo>
                  <a:lnTo>
                    <a:pt x="87797" y="12997"/>
                  </a:lnTo>
                  <a:lnTo>
                    <a:pt x="27160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53513" y="3263834"/>
              <a:ext cx="84229" cy="98524"/>
            </a:xfrm>
            <a:custGeom>
              <a:avLst/>
              <a:gdLst/>
              <a:ahLst/>
              <a:cxnLst/>
              <a:rect l="0" t="0" r="0" b="0"/>
              <a:pathLst>
                <a:path w="84229" h="98524">
                  <a:moveTo>
                    <a:pt x="0" y="42114"/>
                  </a:moveTo>
                  <a:lnTo>
                    <a:pt x="15618" y="98523"/>
                  </a:lnTo>
                  <a:lnTo>
                    <a:pt x="5840" y="70036"/>
                  </a:lnTo>
                  <a:lnTo>
                    <a:pt x="5715" y="51014"/>
                  </a:lnTo>
                  <a:lnTo>
                    <a:pt x="7319" y="41028"/>
                  </a:lnTo>
                  <a:lnTo>
                    <a:pt x="11899" y="33201"/>
                  </a:lnTo>
                  <a:lnTo>
                    <a:pt x="26345" y="21385"/>
                  </a:lnTo>
                  <a:lnTo>
                    <a:pt x="68156" y="36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24145" y="3278351"/>
              <a:ext cx="139938" cy="143411"/>
            </a:xfrm>
            <a:custGeom>
              <a:avLst/>
              <a:gdLst/>
              <a:ahLst/>
              <a:cxnLst/>
              <a:rect l="0" t="0" r="0" b="0"/>
              <a:pathLst>
                <a:path w="139938" h="143411">
                  <a:moveTo>
                    <a:pt x="129409" y="48654"/>
                  </a:moveTo>
                  <a:lnTo>
                    <a:pt x="119834" y="24607"/>
                  </a:lnTo>
                  <a:lnTo>
                    <a:pt x="109166" y="10280"/>
                  </a:lnTo>
                  <a:lnTo>
                    <a:pt x="90387" y="2353"/>
                  </a:lnTo>
                  <a:lnTo>
                    <a:pt x="67612" y="0"/>
                  </a:lnTo>
                  <a:lnTo>
                    <a:pt x="45792" y="2853"/>
                  </a:lnTo>
                  <a:lnTo>
                    <a:pt x="27515" y="14260"/>
                  </a:lnTo>
                  <a:lnTo>
                    <a:pt x="12763" y="31028"/>
                  </a:lnTo>
                  <a:lnTo>
                    <a:pt x="2307" y="50179"/>
                  </a:lnTo>
                  <a:lnTo>
                    <a:pt x="0" y="70388"/>
                  </a:lnTo>
                  <a:lnTo>
                    <a:pt x="8051" y="111959"/>
                  </a:lnTo>
                  <a:lnTo>
                    <a:pt x="13408" y="117763"/>
                  </a:lnTo>
                  <a:lnTo>
                    <a:pt x="20490" y="120463"/>
                  </a:lnTo>
                  <a:lnTo>
                    <a:pt x="28720" y="121093"/>
                  </a:lnTo>
                  <a:lnTo>
                    <a:pt x="44104" y="115555"/>
                  </a:lnTo>
                  <a:lnTo>
                    <a:pt x="58740" y="104124"/>
                  </a:lnTo>
                  <a:lnTo>
                    <a:pt x="73044" y="87345"/>
                  </a:lnTo>
                  <a:lnTo>
                    <a:pt x="80961" y="65070"/>
                  </a:lnTo>
                  <a:lnTo>
                    <a:pt x="83072" y="52579"/>
                  </a:lnTo>
                  <a:lnTo>
                    <a:pt x="85650" y="48931"/>
                  </a:lnTo>
                  <a:lnTo>
                    <a:pt x="88538" y="51178"/>
                  </a:lnTo>
                  <a:lnTo>
                    <a:pt x="122655" y="114457"/>
                  </a:lnTo>
                  <a:lnTo>
                    <a:pt x="139937" y="1434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57016" y="3558049"/>
              <a:ext cx="108954" cy="158511"/>
            </a:xfrm>
            <a:custGeom>
              <a:avLst/>
              <a:gdLst/>
              <a:ahLst/>
              <a:cxnLst/>
              <a:rect l="0" t="0" r="0" b="0"/>
              <a:pathLst>
                <a:path w="108954" h="158511">
                  <a:moveTo>
                    <a:pt x="75398" y="53225"/>
                  </a:moveTo>
                  <a:lnTo>
                    <a:pt x="92166" y="47636"/>
                  </a:lnTo>
                  <a:lnTo>
                    <a:pt x="103517" y="35533"/>
                  </a:lnTo>
                  <a:lnTo>
                    <a:pt x="108182" y="27393"/>
                  </a:lnTo>
                  <a:lnTo>
                    <a:pt x="108953" y="19626"/>
                  </a:lnTo>
                  <a:lnTo>
                    <a:pt x="103569" y="4757"/>
                  </a:lnTo>
                  <a:lnTo>
                    <a:pt x="96519" y="1026"/>
                  </a:lnTo>
                  <a:lnTo>
                    <a:pt x="76206" y="0"/>
                  </a:lnTo>
                  <a:lnTo>
                    <a:pt x="44052" y="11588"/>
                  </a:lnTo>
                  <a:lnTo>
                    <a:pt x="17887" y="29840"/>
                  </a:lnTo>
                  <a:lnTo>
                    <a:pt x="906" y="55655"/>
                  </a:lnTo>
                  <a:lnTo>
                    <a:pt x="0" y="64204"/>
                  </a:lnTo>
                  <a:lnTo>
                    <a:pt x="5234" y="79942"/>
                  </a:lnTo>
                  <a:lnTo>
                    <a:pt x="12244" y="85074"/>
                  </a:lnTo>
                  <a:lnTo>
                    <a:pt x="32512" y="90777"/>
                  </a:lnTo>
                  <a:lnTo>
                    <a:pt x="42128" y="89958"/>
                  </a:lnTo>
                  <a:lnTo>
                    <a:pt x="62161" y="82306"/>
                  </a:lnTo>
                  <a:lnTo>
                    <a:pt x="61894" y="84311"/>
                  </a:lnTo>
                  <a:lnTo>
                    <a:pt x="53460" y="101431"/>
                  </a:lnTo>
                  <a:lnTo>
                    <a:pt x="50244" y="109929"/>
                  </a:lnTo>
                  <a:lnTo>
                    <a:pt x="49790" y="128730"/>
                  </a:lnTo>
                  <a:lnTo>
                    <a:pt x="54341" y="1585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59487" y="3663917"/>
              <a:ext cx="91302" cy="189514"/>
            </a:xfrm>
            <a:custGeom>
              <a:avLst/>
              <a:gdLst/>
              <a:ahLst/>
              <a:cxnLst/>
              <a:rect l="0" t="0" r="0" b="0"/>
              <a:pathLst>
                <a:path w="91302" h="189514">
                  <a:moveTo>
                    <a:pt x="36098" y="0"/>
                  </a:moveTo>
                  <a:lnTo>
                    <a:pt x="20457" y="17981"/>
                  </a:lnTo>
                  <a:lnTo>
                    <a:pt x="0" y="67335"/>
                  </a:lnTo>
                  <a:lnTo>
                    <a:pt x="1727" y="61512"/>
                  </a:lnTo>
                  <a:lnTo>
                    <a:pt x="14866" y="44092"/>
                  </a:lnTo>
                  <a:lnTo>
                    <a:pt x="39165" y="29702"/>
                  </a:lnTo>
                  <a:lnTo>
                    <a:pt x="58519" y="28018"/>
                  </a:lnTo>
                  <a:lnTo>
                    <a:pt x="68593" y="29207"/>
                  </a:lnTo>
                  <a:lnTo>
                    <a:pt x="76478" y="33510"/>
                  </a:lnTo>
                  <a:lnTo>
                    <a:pt x="88360" y="47648"/>
                  </a:lnTo>
                  <a:lnTo>
                    <a:pt x="91301" y="68750"/>
                  </a:lnTo>
                  <a:lnTo>
                    <a:pt x="80673" y="125690"/>
                  </a:lnTo>
                  <a:lnTo>
                    <a:pt x="69712" y="156564"/>
                  </a:lnTo>
                  <a:lnTo>
                    <a:pt x="46627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4" name="Straight Connector 113"/>
          <p:cNvCxnSpPr/>
          <p:nvPr/>
        </p:nvCxnSpPr>
        <p:spPr>
          <a:xfrm>
            <a:off x="5569575" y="2884808"/>
            <a:ext cx="410611" cy="694881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6005586" y="3609432"/>
            <a:ext cx="1295006" cy="0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/>
          <p:nvPr/>
        </p:nvCxnSpPr>
        <p:spPr>
          <a:xfrm>
            <a:off x="6588997" y="3639175"/>
            <a:ext cx="463253" cy="705409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5" name="Group 134"/>
          <p:cNvGrpSpPr/>
          <p:nvPr/>
        </p:nvGrpSpPr>
        <p:grpSpPr>
          <a:xfrm>
            <a:off x="5669720" y="2958507"/>
            <a:ext cx="1745031" cy="1200250"/>
            <a:chOff x="5669720" y="2958507"/>
            <a:chExt cx="1745031" cy="1200250"/>
          </a:xfrm>
        </p:grpSpPr>
        <p:sp>
          <p:nvSpPr>
            <p:cNvPr id="117" name="Freeform 116"/>
            <p:cNvSpPr/>
            <p:nvPr/>
          </p:nvSpPr>
          <p:spPr>
            <a:xfrm>
              <a:off x="5669720" y="2958507"/>
              <a:ext cx="105612" cy="157929"/>
            </a:xfrm>
            <a:custGeom>
              <a:avLst/>
              <a:gdLst/>
              <a:ahLst/>
              <a:cxnLst/>
              <a:rect l="0" t="0" r="0" b="0"/>
              <a:pathLst>
                <a:path w="105612" h="157929">
                  <a:moveTo>
                    <a:pt x="57782" y="0"/>
                  </a:moveTo>
                  <a:lnTo>
                    <a:pt x="20696" y="34747"/>
                  </a:lnTo>
                  <a:lnTo>
                    <a:pt x="2695" y="43909"/>
                  </a:lnTo>
                  <a:lnTo>
                    <a:pt x="0" y="44481"/>
                  </a:lnTo>
                  <a:lnTo>
                    <a:pt x="6366" y="38877"/>
                  </a:lnTo>
                  <a:lnTo>
                    <a:pt x="35268" y="33746"/>
                  </a:lnTo>
                  <a:lnTo>
                    <a:pt x="67879" y="37815"/>
                  </a:lnTo>
                  <a:lnTo>
                    <a:pt x="94179" y="52019"/>
                  </a:lnTo>
                  <a:lnTo>
                    <a:pt x="99594" y="60416"/>
                  </a:lnTo>
                  <a:lnTo>
                    <a:pt x="105611" y="82224"/>
                  </a:lnTo>
                  <a:lnTo>
                    <a:pt x="104876" y="92251"/>
                  </a:lnTo>
                  <a:lnTo>
                    <a:pt x="97820" y="109631"/>
                  </a:lnTo>
                  <a:lnTo>
                    <a:pt x="80694" y="132569"/>
                  </a:lnTo>
                  <a:lnTo>
                    <a:pt x="47254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758336" y="3083160"/>
              <a:ext cx="105424" cy="117504"/>
            </a:xfrm>
            <a:custGeom>
              <a:avLst/>
              <a:gdLst/>
              <a:ahLst/>
              <a:cxnLst/>
              <a:rect l="0" t="0" r="0" b="0"/>
              <a:pathLst>
                <a:path w="105424" h="117504">
                  <a:moveTo>
                    <a:pt x="32337" y="12218"/>
                  </a:moveTo>
                  <a:lnTo>
                    <a:pt x="41913" y="36264"/>
                  </a:lnTo>
                  <a:lnTo>
                    <a:pt x="71741" y="71811"/>
                  </a:lnTo>
                  <a:lnTo>
                    <a:pt x="79663" y="74173"/>
                  </a:lnTo>
                  <a:lnTo>
                    <a:pt x="97825" y="70559"/>
                  </a:lnTo>
                  <a:lnTo>
                    <a:pt x="102902" y="63980"/>
                  </a:lnTo>
                  <a:lnTo>
                    <a:pt x="105423" y="44192"/>
                  </a:lnTo>
                  <a:lnTo>
                    <a:pt x="99525" y="26038"/>
                  </a:lnTo>
                  <a:lnTo>
                    <a:pt x="94676" y="17922"/>
                  </a:lnTo>
                  <a:lnTo>
                    <a:pt x="79930" y="5784"/>
                  </a:lnTo>
                  <a:lnTo>
                    <a:pt x="71085" y="910"/>
                  </a:lnTo>
                  <a:lnTo>
                    <a:pt x="62848" y="0"/>
                  </a:lnTo>
                  <a:lnTo>
                    <a:pt x="47458" y="5228"/>
                  </a:lnTo>
                  <a:lnTo>
                    <a:pt x="25639" y="21325"/>
                  </a:lnTo>
                  <a:lnTo>
                    <a:pt x="4356" y="46502"/>
                  </a:lnTo>
                  <a:lnTo>
                    <a:pt x="815" y="56131"/>
                  </a:lnTo>
                  <a:lnTo>
                    <a:pt x="0" y="76188"/>
                  </a:lnTo>
                  <a:lnTo>
                    <a:pt x="11280" y="1175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835625" y="3197979"/>
              <a:ext cx="97509" cy="139555"/>
            </a:xfrm>
            <a:custGeom>
              <a:avLst/>
              <a:gdLst/>
              <a:ahLst/>
              <a:cxnLst/>
              <a:rect l="0" t="0" r="0" b="0"/>
              <a:pathLst>
                <a:path w="97509" h="139555">
                  <a:moveTo>
                    <a:pt x="91919" y="65855"/>
                  </a:moveTo>
                  <a:lnTo>
                    <a:pt x="97508" y="49087"/>
                  </a:lnTo>
                  <a:lnTo>
                    <a:pt x="97133" y="31496"/>
                  </a:lnTo>
                  <a:lnTo>
                    <a:pt x="95395" y="21892"/>
                  </a:lnTo>
                  <a:lnTo>
                    <a:pt x="90727" y="14320"/>
                  </a:lnTo>
                  <a:lnTo>
                    <a:pt x="76181" y="2786"/>
                  </a:lnTo>
                  <a:lnTo>
                    <a:pt x="58018" y="0"/>
                  </a:lnTo>
                  <a:lnTo>
                    <a:pt x="48261" y="894"/>
                  </a:lnTo>
                  <a:lnTo>
                    <a:pt x="31181" y="11247"/>
                  </a:lnTo>
                  <a:lnTo>
                    <a:pt x="16961" y="27547"/>
                  </a:lnTo>
                  <a:lnTo>
                    <a:pt x="6742" y="46490"/>
                  </a:lnTo>
                  <a:lnTo>
                    <a:pt x="0" y="82474"/>
                  </a:lnTo>
                  <a:lnTo>
                    <a:pt x="2564" y="89802"/>
                  </a:lnTo>
                  <a:lnTo>
                    <a:pt x="7782" y="93518"/>
                  </a:lnTo>
                  <a:lnTo>
                    <a:pt x="14770" y="94826"/>
                  </a:lnTo>
                  <a:lnTo>
                    <a:pt x="21769" y="93358"/>
                  </a:lnTo>
                  <a:lnTo>
                    <a:pt x="42797" y="80113"/>
                  </a:lnTo>
                  <a:lnTo>
                    <a:pt x="56829" y="67902"/>
                  </a:lnTo>
                  <a:lnTo>
                    <a:pt x="60337" y="67220"/>
                  </a:lnTo>
                  <a:lnTo>
                    <a:pt x="61506" y="70274"/>
                  </a:lnTo>
                  <a:lnTo>
                    <a:pt x="52103" y="116690"/>
                  </a:lnTo>
                  <a:lnTo>
                    <a:pt x="49805" y="13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25177" y="3305948"/>
              <a:ext cx="128710" cy="77575"/>
            </a:xfrm>
            <a:custGeom>
              <a:avLst/>
              <a:gdLst/>
              <a:ahLst/>
              <a:cxnLst/>
              <a:rect l="0" t="0" r="0" b="0"/>
              <a:pathLst>
                <a:path w="128710" h="77575">
                  <a:moveTo>
                    <a:pt x="44481" y="0"/>
                  </a:moveTo>
                  <a:lnTo>
                    <a:pt x="9734" y="53875"/>
                  </a:lnTo>
                  <a:lnTo>
                    <a:pt x="572" y="74247"/>
                  </a:lnTo>
                  <a:lnTo>
                    <a:pt x="0" y="77574"/>
                  </a:lnTo>
                  <a:lnTo>
                    <a:pt x="1959" y="76282"/>
                  </a:lnTo>
                  <a:lnTo>
                    <a:pt x="9204" y="65488"/>
                  </a:lnTo>
                  <a:lnTo>
                    <a:pt x="26507" y="33083"/>
                  </a:lnTo>
                  <a:lnTo>
                    <a:pt x="40002" y="19383"/>
                  </a:lnTo>
                  <a:lnTo>
                    <a:pt x="57698" y="9394"/>
                  </a:lnTo>
                  <a:lnTo>
                    <a:pt x="77261" y="7295"/>
                  </a:lnTo>
                  <a:lnTo>
                    <a:pt x="104886" y="12690"/>
                  </a:lnTo>
                  <a:lnTo>
                    <a:pt x="12870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296041" y="321119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2723" y="37478"/>
                  </a:lnTo>
                  <a:lnTo>
                    <a:pt x="5373" y="88902"/>
                  </a:lnTo>
                  <a:lnTo>
                    <a:pt x="1592" y="135786"/>
                  </a:lnTo>
                  <a:lnTo>
                    <a:pt x="472" y="186722"/>
                  </a:lnTo>
                  <a:lnTo>
                    <a:pt x="140" y="244448"/>
                  </a:lnTo>
                  <a:lnTo>
                    <a:pt x="41" y="29482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180228" y="3337533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1044" y="17959"/>
                  </a:lnTo>
                  <a:lnTo>
                    <a:pt x="121024" y="35149"/>
                  </a:lnTo>
                  <a:lnTo>
                    <a:pt x="66323" y="47975"/>
                  </a:lnTo>
                  <a:lnTo>
                    <a:pt x="19816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359212" y="3379647"/>
              <a:ext cx="94758" cy="150697"/>
            </a:xfrm>
            <a:custGeom>
              <a:avLst/>
              <a:gdLst/>
              <a:ahLst/>
              <a:cxnLst/>
              <a:rect l="0" t="0" r="0" b="0"/>
              <a:pathLst>
                <a:path w="94758" h="150697">
                  <a:moveTo>
                    <a:pt x="0" y="52643"/>
                  </a:moveTo>
                  <a:lnTo>
                    <a:pt x="5589" y="114735"/>
                  </a:lnTo>
                  <a:lnTo>
                    <a:pt x="14655" y="147079"/>
                  </a:lnTo>
                  <a:lnTo>
                    <a:pt x="14449" y="150696"/>
                  </a:lnTo>
                  <a:lnTo>
                    <a:pt x="11973" y="149597"/>
                  </a:lnTo>
                  <a:lnTo>
                    <a:pt x="7982" y="145355"/>
                  </a:lnTo>
                  <a:lnTo>
                    <a:pt x="3548" y="128163"/>
                  </a:lnTo>
                  <a:lnTo>
                    <a:pt x="4171" y="92177"/>
                  </a:lnTo>
                  <a:lnTo>
                    <a:pt x="10043" y="66704"/>
                  </a:lnTo>
                  <a:lnTo>
                    <a:pt x="20451" y="43684"/>
                  </a:lnTo>
                  <a:lnTo>
                    <a:pt x="35996" y="2799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446180" y="3400704"/>
              <a:ext cx="105814" cy="147156"/>
            </a:xfrm>
            <a:custGeom>
              <a:avLst/>
              <a:gdLst/>
              <a:ahLst/>
              <a:cxnLst/>
              <a:rect l="0" t="0" r="0" b="0"/>
              <a:pathLst>
                <a:path w="105814" h="147156">
                  <a:moveTo>
                    <a:pt x="92017" y="10529"/>
                  </a:moveTo>
                  <a:lnTo>
                    <a:pt x="69660" y="10529"/>
                  </a:lnTo>
                  <a:lnTo>
                    <a:pt x="52445" y="16768"/>
                  </a:lnTo>
                  <a:lnTo>
                    <a:pt x="36994" y="28509"/>
                  </a:lnTo>
                  <a:lnTo>
                    <a:pt x="16312" y="54851"/>
                  </a:lnTo>
                  <a:lnTo>
                    <a:pt x="3425" y="86052"/>
                  </a:lnTo>
                  <a:lnTo>
                    <a:pt x="0" y="111165"/>
                  </a:lnTo>
                  <a:lnTo>
                    <a:pt x="4717" y="131685"/>
                  </a:lnTo>
                  <a:lnTo>
                    <a:pt x="9251" y="140433"/>
                  </a:lnTo>
                  <a:lnTo>
                    <a:pt x="16952" y="145095"/>
                  </a:lnTo>
                  <a:lnTo>
                    <a:pt x="37988" y="147155"/>
                  </a:lnTo>
                  <a:lnTo>
                    <a:pt x="56695" y="141051"/>
                  </a:lnTo>
                  <a:lnTo>
                    <a:pt x="87770" y="118069"/>
                  </a:lnTo>
                  <a:lnTo>
                    <a:pt x="103756" y="92306"/>
                  </a:lnTo>
                  <a:lnTo>
                    <a:pt x="105813" y="72611"/>
                  </a:lnTo>
                  <a:lnTo>
                    <a:pt x="101658" y="53328"/>
                  </a:lnTo>
                  <a:lnTo>
                    <a:pt x="79927" y="21886"/>
                  </a:lnTo>
                  <a:lnTo>
                    <a:pt x="67926" y="9727"/>
                  </a:lnTo>
                  <a:lnTo>
                    <a:pt x="499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570940" y="3432640"/>
              <a:ext cx="135714" cy="104936"/>
            </a:xfrm>
            <a:custGeom>
              <a:avLst/>
              <a:gdLst/>
              <a:ahLst/>
              <a:cxnLst/>
              <a:rect l="0" t="0" r="0" b="0"/>
              <a:pathLst>
                <a:path w="135714" h="104936">
                  <a:moveTo>
                    <a:pt x="9371" y="41764"/>
                  </a:moveTo>
                  <a:lnTo>
                    <a:pt x="3781" y="58531"/>
                  </a:lnTo>
                  <a:lnTo>
                    <a:pt x="5884" y="95855"/>
                  </a:lnTo>
                  <a:lnTo>
                    <a:pt x="4706" y="95372"/>
                  </a:lnTo>
                  <a:lnTo>
                    <a:pt x="2751" y="91541"/>
                  </a:lnTo>
                  <a:lnTo>
                    <a:pt x="0" y="63791"/>
                  </a:lnTo>
                  <a:lnTo>
                    <a:pt x="4775" y="25934"/>
                  </a:lnTo>
                  <a:lnTo>
                    <a:pt x="8646" y="19512"/>
                  </a:lnTo>
                  <a:lnTo>
                    <a:pt x="13567" y="17571"/>
                  </a:lnTo>
                  <a:lnTo>
                    <a:pt x="19187" y="18616"/>
                  </a:lnTo>
                  <a:lnTo>
                    <a:pt x="24104" y="22822"/>
                  </a:lnTo>
                  <a:lnTo>
                    <a:pt x="32686" y="36855"/>
                  </a:lnTo>
                  <a:lnTo>
                    <a:pt x="36613" y="38491"/>
                  </a:lnTo>
                  <a:lnTo>
                    <a:pt x="40399" y="36073"/>
                  </a:lnTo>
                  <a:lnTo>
                    <a:pt x="51320" y="15901"/>
                  </a:lnTo>
                  <a:lnTo>
                    <a:pt x="54885" y="6974"/>
                  </a:lnTo>
                  <a:lnTo>
                    <a:pt x="61940" y="2193"/>
                  </a:lnTo>
                  <a:lnTo>
                    <a:pt x="82257" y="0"/>
                  </a:lnTo>
                  <a:lnTo>
                    <a:pt x="91887" y="3393"/>
                  </a:lnTo>
                  <a:lnTo>
                    <a:pt x="108825" y="16521"/>
                  </a:lnTo>
                  <a:lnTo>
                    <a:pt x="121033" y="40293"/>
                  </a:lnTo>
                  <a:lnTo>
                    <a:pt x="131364" y="77203"/>
                  </a:lnTo>
                  <a:lnTo>
                    <a:pt x="135713" y="1049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38238" y="3169077"/>
              <a:ext cx="140167" cy="351154"/>
            </a:xfrm>
            <a:custGeom>
              <a:avLst/>
              <a:gdLst/>
              <a:ahLst/>
              <a:cxnLst/>
              <a:rect l="0" t="0" r="0" b="0"/>
              <a:pathLst>
                <a:path w="140167" h="351154">
                  <a:moveTo>
                    <a:pt x="0" y="0"/>
                  </a:moveTo>
                  <a:lnTo>
                    <a:pt x="5589" y="62093"/>
                  </a:lnTo>
                  <a:lnTo>
                    <a:pt x="10722" y="120713"/>
                  </a:lnTo>
                  <a:lnTo>
                    <a:pt x="17475" y="166658"/>
                  </a:lnTo>
                  <a:lnTo>
                    <a:pt x="21166" y="222516"/>
                  </a:lnTo>
                  <a:lnTo>
                    <a:pt x="27978" y="275461"/>
                  </a:lnTo>
                  <a:lnTo>
                    <a:pt x="27754" y="332746"/>
                  </a:lnTo>
                  <a:lnTo>
                    <a:pt x="25522" y="344663"/>
                  </a:lnTo>
                  <a:lnTo>
                    <a:pt x="22864" y="349098"/>
                  </a:lnTo>
                  <a:lnTo>
                    <a:pt x="19922" y="348546"/>
                  </a:lnTo>
                  <a:lnTo>
                    <a:pt x="16791" y="344668"/>
                  </a:lnTo>
                  <a:lnTo>
                    <a:pt x="12384" y="316854"/>
                  </a:lnTo>
                  <a:lnTo>
                    <a:pt x="11078" y="278976"/>
                  </a:lnTo>
                  <a:lnTo>
                    <a:pt x="17012" y="255011"/>
                  </a:lnTo>
                  <a:lnTo>
                    <a:pt x="21870" y="243707"/>
                  </a:lnTo>
                  <a:lnTo>
                    <a:pt x="36626" y="228028"/>
                  </a:lnTo>
                  <a:lnTo>
                    <a:pt x="45475" y="222209"/>
                  </a:lnTo>
                  <a:lnTo>
                    <a:pt x="64665" y="218863"/>
                  </a:lnTo>
                  <a:lnTo>
                    <a:pt x="74695" y="219608"/>
                  </a:lnTo>
                  <a:lnTo>
                    <a:pt x="92079" y="226675"/>
                  </a:lnTo>
                  <a:lnTo>
                    <a:pt x="122304" y="250276"/>
                  </a:lnTo>
                  <a:lnTo>
                    <a:pt x="138144" y="281737"/>
                  </a:lnTo>
                  <a:lnTo>
                    <a:pt x="140166" y="304201"/>
                  </a:lnTo>
                  <a:lnTo>
                    <a:pt x="139067" y="315105"/>
                  </a:lnTo>
                  <a:lnTo>
                    <a:pt x="134826" y="323544"/>
                  </a:lnTo>
                  <a:lnTo>
                    <a:pt x="120754" y="336040"/>
                  </a:lnTo>
                  <a:lnTo>
                    <a:pt x="93101" y="349652"/>
                  </a:lnTo>
                  <a:lnTo>
                    <a:pt x="72964" y="351153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00122" y="3400704"/>
              <a:ext cx="98491" cy="136409"/>
            </a:xfrm>
            <a:custGeom>
              <a:avLst/>
              <a:gdLst/>
              <a:ahLst/>
              <a:cxnLst/>
              <a:rect l="0" t="0" r="0" b="0"/>
              <a:pathLst>
                <a:path w="98491" h="136409">
                  <a:moveTo>
                    <a:pt x="69743" y="10529"/>
                  </a:moveTo>
                  <a:lnTo>
                    <a:pt x="52976" y="4940"/>
                  </a:lnTo>
                  <a:lnTo>
                    <a:pt x="45696" y="5633"/>
                  </a:lnTo>
                  <a:lnTo>
                    <a:pt x="31370" y="12642"/>
                  </a:lnTo>
                  <a:lnTo>
                    <a:pt x="10150" y="35332"/>
                  </a:lnTo>
                  <a:lnTo>
                    <a:pt x="2313" y="57427"/>
                  </a:lnTo>
                  <a:lnTo>
                    <a:pt x="0" y="82845"/>
                  </a:lnTo>
                  <a:lnTo>
                    <a:pt x="2871" y="109740"/>
                  </a:lnTo>
                  <a:lnTo>
                    <a:pt x="7614" y="119953"/>
                  </a:lnTo>
                  <a:lnTo>
                    <a:pt x="22243" y="134421"/>
                  </a:lnTo>
                  <a:lnTo>
                    <a:pt x="31058" y="136408"/>
                  </a:lnTo>
                  <a:lnTo>
                    <a:pt x="50210" y="132376"/>
                  </a:lnTo>
                  <a:lnTo>
                    <a:pt x="75134" y="116951"/>
                  </a:lnTo>
                  <a:lnTo>
                    <a:pt x="86957" y="101112"/>
                  </a:lnTo>
                  <a:lnTo>
                    <a:pt x="94941" y="81204"/>
                  </a:lnTo>
                  <a:lnTo>
                    <a:pt x="98490" y="56757"/>
                  </a:lnTo>
                  <a:lnTo>
                    <a:pt x="93828" y="36534"/>
                  </a:lnTo>
                  <a:lnTo>
                    <a:pt x="6974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33036" y="3391929"/>
              <a:ext cx="105286" cy="145647"/>
            </a:xfrm>
            <a:custGeom>
              <a:avLst/>
              <a:gdLst/>
              <a:ahLst/>
              <a:cxnLst/>
              <a:rect l="0" t="0" r="0" b="0"/>
              <a:pathLst>
                <a:path w="105286" h="145647">
                  <a:moveTo>
                    <a:pt x="0" y="19304"/>
                  </a:moveTo>
                  <a:lnTo>
                    <a:pt x="16788" y="81584"/>
                  </a:lnTo>
                  <a:lnTo>
                    <a:pt x="18622" y="113666"/>
                  </a:lnTo>
                  <a:lnTo>
                    <a:pt x="17094" y="113798"/>
                  </a:lnTo>
                  <a:lnTo>
                    <a:pt x="12277" y="103415"/>
                  </a:lnTo>
                  <a:lnTo>
                    <a:pt x="2772" y="58622"/>
                  </a:lnTo>
                  <a:lnTo>
                    <a:pt x="3571" y="33269"/>
                  </a:lnTo>
                  <a:lnTo>
                    <a:pt x="11726" y="10303"/>
                  </a:lnTo>
                  <a:lnTo>
                    <a:pt x="19515" y="3945"/>
                  </a:lnTo>
                  <a:lnTo>
                    <a:pt x="40649" y="0"/>
                  </a:lnTo>
                  <a:lnTo>
                    <a:pt x="50495" y="2925"/>
                  </a:lnTo>
                  <a:lnTo>
                    <a:pt x="67677" y="15534"/>
                  </a:lnTo>
                  <a:lnTo>
                    <a:pt x="79991" y="35956"/>
                  </a:lnTo>
                  <a:lnTo>
                    <a:pt x="97429" y="87194"/>
                  </a:lnTo>
                  <a:lnTo>
                    <a:pt x="105285" y="145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56287" y="3395600"/>
              <a:ext cx="105211" cy="141976"/>
            </a:xfrm>
            <a:custGeom>
              <a:avLst/>
              <a:gdLst/>
              <a:ahLst/>
              <a:cxnLst/>
              <a:rect l="0" t="0" r="0" b="0"/>
              <a:pathLst>
                <a:path w="105211" h="141976">
                  <a:moveTo>
                    <a:pt x="24148" y="68275"/>
                  </a:moveTo>
                  <a:lnTo>
                    <a:pt x="84088" y="49147"/>
                  </a:lnTo>
                  <a:lnTo>
                    <a:pt x="101871" y="37937"/>
                  </a:lnTo>
                  <a:lnTo>
                    <a:pt x="105210" y="30502"/>
                  </a:lnTo>
                  <a:lnTo>
                    <a:pt x="105096" y="22037"/>
                  </a:lnTo>
                  <a:lnTo>
                    <a:pt x="102679" y="12883"/>
                  </a:lnTo>
                  <a:lnTo>
                    <a:pt x="96389" y="6781"/>
                  </a:lnTo>
                  <a:lnTo>
                    <a:pt x="76922" y="0"/>
                  </a:lnTo>
                  <a:lnTo>
                    <a:pt x="55792" y="3226"/>
                  </a:lnTo>
                  <a:lnTo>
                    <a:pt x="27285" y="18196"/>
                  </a:lnTo>
                  <a:lnTo>
                    <a:pt x="12674" y="31979"/>
                  </a:lnTo>
                  <a:lnTo>
                    <a:pt x="2280" y="49804"/>
                  </a:lnTo>
                  <a:lnTo>
                    <a:pt x="0" y="69424"/>
                  </a:lnTo>
                  <a:lnTo>
                    <a:pt x="4057" y="88673"/>
                  </a:lnTo>
                  <a:lnTo>
                    <a:pt x="25725" y="120094"/>
                  </a:lnTo>
                  <a:lnTo>
                    <a:pt x="32219" y="127388"/>
                  </a:lnTo>
                  <a:lnTo>
                    <a:pt x="48792" y="135492"/>
                  </a:lnTo>
                  <a:lnTo>
                    <a:pt x="76790" y="1419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19667" y="3366174"/>
              <a:ext cx="95084" cy="213516"/>
            </a:xfrm>
            <a:custGeom>
              <a:avLst/>
              <a:gdLst/>
              <a:ahLst/>
              <a:cxnLst/>
              <a:rect l="0" t="0" r="0" b="0"/>
              <a:pathLst>
                <a:path w="95084" h="213516">
                  <a:moveTo>
                    <a:pt x="92395" y="24002"/>
                  </a:moveTo>
                  <a:lnTo>
                    <a:pt x="74414" y="8361"/>
                  </a:lnTo>
                  <a:lnTo>
                    <a:pt x="57498" y="282"/>
                  </a:lnTo>
                  <a:lnTo>
                    <a:pt x="48073" y="0"/>
                  </a:lnTo>
                  <a:lnTo>
                    <a:pt x="28242" y="5925"/>
                  </a:lnTo>
                  <a:lnTo>
                    <a:pt x="2937" y="22415"/>
                  </a:lnTo>
                  <a:lnTo>
                    <a:pt x="0" y="29963"/>
                  </a:lnTo>
                  <a:lnTo>
                    <a:pt x="383" y="38505"/>
                  </a:lnTo>
                  <a:lnTo>
                    <a:pt x="2978" y="47708"/>
                  </a:lnTo>
                  <a:lnTo>
                    <a:pt x="8217" y="55014"/>
                  </a:lnTo>
                  <a:lnTo>
                    <a:pt x="63624" y="98181"/>
                  </a:lnTo>
                  <a:lnTo>
                    <a:pt x="80778" y="113122"/>
                  </a:lnTo>
                  <a:lnTo>
                    <a:pt x="92301" y="131461"/>
                  </a:lnTo>
                  <a:lnTo>
                    <a:pt x="95083" y="151310"/>
                  </a:lnTo>
                  <a:lnTo>
                    <a:pt x="91250" y="170660"/>
                  </a:lnTo>
                  <a:lnTo>
                    <a:pt x="81747" y="187059"/>
                  </a:lnTo>
                  <a:lnTo>
                    <a:pt x="66606" y="199027"/>
                  </a:lnTo>
                  <a:lnTo>
                    <a:pt x="48177" y="207076"/>
                  </a:lnTo>
                  <a:lnTo>
                    <a:pt x="8167" y="2135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27710" y="3684974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157927" y="0"/>
                  </a:moveTo>
                  <a:lnTo>
                    <a:pt x="100362" y="57565"/>
                  </a:lnTo>
                  <a:lnTo>
                    <a:pt x="42851" y="10784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748767" y="3684974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136870"/>
                  </a:moveTo>
                  <a:lnTo>
                    <a:pt x="66911" y="107562"/>
                  </a:lnTo>
                  <a:lnTo>
                    <a:pt x="31616" y="589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34158" y="3748145"/>
              <a:ext cx="114651" cy="242156"/>
            </a:xfrm>
            <a:custGeom>
              <a:avLst/>
              <a:gdLst/>
              <a:ahLst/>
              <a:cxnLst/>
              <a:rect l="0" t="0" r="0" b="0"/>
              <a:pathLst>
                <a:path w="114651" h="242156">
                  <a:moveTo>
                    <a:pt x="114650" y="0"/>
                  </a:moveTo>
                  <a:lnTo>
                    <a:pt x="65152" y="55087"/>
                  </a:lnTo>
                  <a:lnTo>
                    <a:pt x="16363" y="115762"/>
                  </a:lnTo>
                  <a:lnTo>
                    <a:pt x="0" y="134645"/>
                  </a:lnTo>
                  <a:lnTo>
                    <a:pt x="782" y="134217"/>
                  </a:lnTo>
                  <a:lnTo>
                    <a:pt x="3644" y="131592"/>
                  </a:lnTo>
                  <a:lnTo>
                    <a:pt x="30026" y="127897"/>
                  </a:lnTo>
                  <a:lnTo>
                    <a:pt x="38348" y="130888"/>
                  </a:lnTo>
                  <a:lnTo>
                    <a:pt x="50712" y="143570"/>
                  </a:lnTo>
                  <a:lnTo>
                    <a:pt x="53868" y="164024"/>
                  </a:lnTo>
                  <a:lnTo>
                    <a:pt x="46362" y="209694"/>
                  </a:lnTo>
                  <a:lnTo>
                    <a:pt x="30422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919055" y="3928630"/>
              <a:ext cx="106216" cy="230127"/>
            </a:xfrm>
            <a:custGeom>
              <a:avLst/>
              <a:gdLst/>
              <a:ahLst/>
              <a:cxnLst/>
              <a:rect l="0" t="0" r="0" b="0"/>
              <a:pathLst>
                <a:path w="106216" h="230127">
                  <a:moveTo>
                    <a:pt x="29753" y="30085"/>
                  </a:moveTo>
                  <a:lnTo>
                    <a:pt x="59062" y="68458"/>
                  </a:lnTo>
                  <a:lnTo>
                    <a:pt x="84840" y="84089"/>
                  </a:lnTo>
                  <a:lnTo>
                    <a:pt x="92214" y="83635"/>
                  </a:lnTo>
                  <a:lnTo>
                    <a:pt x="98299" y="79823"/>
                  </a:lnTo>
                  <a:lnTo>
                    <a:pt x="103527" y="73772"/>
                  </a:lnTo>
                  <a:lnTo>
                    <a:pt x="106215" y="54570"/>
                  </a:lnTo>
                  <a:lnTo>
                    <a:pt x="102340" y="31608"/>
                  </a:lnTo>
                  <a:lnTo>
                    <a:pt x="92820" y="9705"/>
                  </a:lnTo>
                  <a:lnTo>
                    <a:pt x="84666" y="3630"/>
                  </a:lnTo>
                  <a:lnTo>
                    <a:pt x="63128" y="0"/>
                  </a:lnTo>
                  <a:lnTo>
                    <a:pt x="41076" y="5405"/>
                  </a:lnTo>
                  <a:lnTo>
                    <a:pt x="30283" y="10122"/>
                  </a:lnTo>
                  <a:lnTo>
                    <a:pt x="15171" y="24722"/>
                  </a:lnTo>
                  <a:lnTo>
                    <a:pt x="9503" y="33528"/>
                  </a:lnTo>
                  <a:lnTo>
                    <a:pt x="1526" y="73869"/>
                  </a:lnTo>
                  <a:lnTo>
                    <a:pt x="0" y="130327"/>
                  </a:lnTo>
                  <a:lnTo>
                    <a:pt x="7940" y="165461"/>
                  </a:lnTo>
                  <a:lnTo>
                    <a:pt x="27871" y="205655"/>
                  </a:lnTo>
                  <a:lnTo>
                    <a:pt x="40282" y="230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6" name="Freeform 135"/>
          <p:cNvSpPr/>
          <p:nvPr/>
        </p:nvSpPr>
        <p:spPr>
          <a:xfrm>
            <a:off x="8065021" y="60995"/>
            <a:ext cx="128169" cy="219808"/>
          </a:xfrm>
          <a:custGeom>
            <a:avLst/>
            <a:gdLst/>
            <a:ahLst/>
            <a:cxnLst/>
            <a:rect l="0" t="0" r="0" b="0"/>
            <a:pathLst>
              <a:path w="128169" h="219808">
                <a:moveTo>
                  <a:pt x="10336" y="33761"/>
                </a:moveTo>
                <a:lnTo>
                  <a:pt x="4270" y="67383"/>
                </a:lnTo>
                <a:lnTo>
                  <a:pt x="8791" y="119084"/>
                </a:lnTo>
                <a:lnTo>
                  <a:pt x="10031" y="174357"/>
                </a:lnTo>
                <a:lnTo>
                  <a:pt x="10276" y="219807"/>
                </a:lnTo>
                <a:lnTo>
                  <a:pt x="7204" y="189617"/>
                </a:lnTo>
                <a:lnTo>
                  <a:pt x="782" y="130368"/>
                </a:lnTo>
                <a:lnTo>
                  <a:pt x="0" y="75547"/>
                </a:lnTo>
                <a:lnTo>
                  <a:pt x="2233" y="48823"/>
                </a:lnTo>
                <a:lnTo>
                  <a:pt x="11024" y="25247"/>
                </a:lnTo>
                <a:lnTo>
                  <a:pt x="25850" y="9310"/>
                </a:lnTo>
                <a:lnTo>
                  <a:pt x="34717" y="3422"/>
                </a:lnTo>
                <a:lnTo>
                  <a:pt x="53928" y="0"/>
                </a:lnTo>
                <a:lnTo>
                  <a:pt x="63964" y="725"/>
                </a:lnTo>
                <a:lnTo>
                  <a:pt x="81354" y="7770"/>
                </a:lnTo>
                <a:lnTo>
                  <a:pt x="111583" y="31357"/>
                </a:lnTo>
                <a:lnTo>
                  <a:pt x="127423" y="57225"/>
                </a:lnTo>
                <a:lnTo>
                  <a:pt x="128168" y="65781"/>
                </a:lnTo>
                <a:lnTo>
                  <a:pt x="122757" y="81527"/>
                </a:lnTo>
                <a:lnTo>
                  <a:pt x="109435" y="93205"/>
                </a:lnTo>
                <a:lnTo>
                  <a:pt x="90645" y="101125"/>
                </a:lnTo>
                <a:lnTo>
                  <a:pt x="46693" y="109329"/>
                </a:lnTo>
                <a:lnTo>
                  <a:pt x="20865" y="1179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6338155" y="73699"/>
            <a:ext cx="200043" cy="203578"/>
          </a:xfrm>
          <a:custGeom>
            <a:avLst/>
            <a:gdLst/>
            <a:ahLst/>
            <a:cxnLst/>
            <a:rect l="0" t="0" r="0" b="0"/>
            <a:pathLst>
              <a:path w="200043" h="203578">
                <a:moveTo>
                  <a:pt x="0" y="0"/>
                </a:moveTo>
                <a:lnTo>
                  <a:pt x="19129" y="62258"/>
                </a:lnTo>
                <a:lnTo>
                  <a:pt x="48194" y="116812"/>
                </a:lnTo>
                <a:lnTo>
                  <a:pt x="78513" y="179072"/>
                </a:lnTo>
                <a:lnTo>
                  <a:pt x="91827" y="200080"/>
                </a:lnTo>
                <a:lnTo>
                  <a:pt x="97483" y="203577"/>
                </a:lnTo>
                <a:lnTo>
                  <a:pt x="102423" y="202398"/>
                </a:lnTo>
                <a:lnTo>
                  <a:pt x="106887" y="198103"/>
                </a:lnTo>
                <a:lnTo>
                  <a:pt x="126091" y="156286"/>
                </a:lnTo>
                <a:lnTo>
                  <a:pt x="150497" y="94612"/>
                </a:lnTo>
                <a:lnTo>
                  <a:pt x="186666" y="34692"/>
                </a:lnTo>
                <a:lnTo>
                  <a:pt x="200042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2908948" y="61578"/>
            <a:ext cx="99794" cy="257482"/>
          </a:xfrm>
          <a:custGeom>
            <a:avLst/>
            <a:gdLst/>
            <a:ahLst/>
            <a:cxnLst/>
            <a:rect l="0" t="0" r="0" b="0"/>
            <a:pathLst>
              <a:path w="99794" h="257482">
                <a:moveTo>
                  <a:pt x="39031" y="64763"/>
                </a:moveTo>
                <a:lnTo>
                  <a:pt x="30698" y="102241"/>
                </a:lnTo>
                <a:lnTo>
                  <a:pt x="32273" y="137089"/>
                </a:lnTo>
                <a:lnTo>
                  <a:pt x="37696" y="185895"/>
                </a:lnTo>
                <a:lnTo>
                  <a:pt x="33641" y="243062"/>
                </a:lnTo>
                <a:lnTo>
                  <a:pt x="35466" y="257481"/>
                </a:lnTo>
                <a:lnTo>
                  <a:pt x="34314" y="256413"/>
                </a:lnTo>
                <a:lnTo>
                  <a:pt x="14188" y="200527"/>
                </a:lnTo>
                <a:lnTo>
                  <a:pt x="0" y="145726"/>
                </a:lnTo>
                <a:lnTo>
                  <a:pt x="950" y="109029"/>
                </a:lnTo>
                <a:lnTo>
                  <a:pt x="7760" y="47283"/>
                </a:lnTo>
                <a:lnTo>
                  <a:pt x="12655" y="24239"/>
                </a:lnTo>
                <a:lnTo>
                  <a:pt x="17937" y="15520"/>
                </a:lnTo>
                <a:lnTo>
                  <a:pt x="33166" y="2713"/>
                </a:lnTo>
                <a:lnTo>
                  <a:pt x="42140" y="0"/>
                </a:lnTo>
                <a:lnTo>
                  <a:pt x="61470" y="105"/>
                </a:lnTo>
                <a:lnTo>
                  <a:pt x="69198" y="4110"/>
                </a:lnTo>
                <a:lnTo>
                  <a:pt x="80904" y="17919"/>
                </a:lnTo>
                <a:lnTo>
                  <a:pt x="94072" y="45425"/>
                </a:lnTo>
                <a:lnTo>
                  <a:pt x="99793" y="81390"/>
                </a:lnTo>
                <a:lnTo>
                  <a:pt x="94892" y="101789"/>
                </a:lnTo>
                <a:lnTo>
                  <a:pt x="90310" y="110504"/>
                </a:lnTo>
                <a:lnTo>
                  <a:pt x="75859" y="123307"/>
                </a:lnTo>
                <a:lnTo>
                  <a:pt x="49559" y="1384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1492796" y="37312"/>
            <a:ext cx="202293" cy="243670"/>
          </a:xfrm>
          <a:custGeom>
            <a:avLst/>
            <a:gdLst/>
            <a:ahLst/>
            <a:cxnLst/>
            <a:rect l="0" t="0" r="0" b="0"/>
            <a:pathLst>
              <a:path w="202293" h="243670">
                <a:moveTo>
                  <a:pt x="202292" y="25858"/>
                </a:moveTo>
                <a:lnTo>
                  <a:pt x="148417" y="7900"/>
                </a:lnTo>
                <a:lnTo>
                  <a:pt x="117699" y="0"/>
                </a:lnTo>
                <a:lnTo>
                  <a:pt x="59784" y="9527"/>
                </a:lnTo>
                <a:lnTo>
                  <a:pt x="24757" y="24789"/>
                </a:lnTo>
                <a:lnTo>
                  <a:pt x="9133" y="40591"/>
                </a:lnTo>
                <a:lnTo>
                  <a:pt x="3329" y="49718"/>
                </a:lnTo>
                <a:lnTo>
                  <a:pt x="0" y="72338"/>
                </a:lnTo>
                <a:lnTo>
                  <a:pt x="750" y="84921"/>
                </a:lnTo>
                <a:lnTo>
                  <a:pt x="4760" y="94479"/>
                </a:lnTo>
                <a:lnTo>
                  <a:pt x="18573" y="108219"/>
                </a:lnTo>
                <a:lnTo>
                  <a:pt x="27170" y="111181"/>
                </a:lnTo>
                <a:lnTo>
                  <a:pt x="82048" y="116051"/>
                </a:lnTo>
                <a:lnTo>
                  <a:pt x="133783" y="122053"/>
                </a:lnTo>
                <a:lnTo>
                  <a:pt x="152736" y="131393"/>
                </a:lnTo>
                <a:lnTo>
                  <a:pt x="165839" y="146462"/>
                </a:lnTo>
                <a:lnTo>
                  <a:pt x="183783" y="184732"/>
                </a:lnTo>
                <a:lnTo>
                  <a:pt x="184103" y="194945"/>
                </a:lnTo>
                <a:lnTo>
                  <a:pt x="178220" y="215652"/>
                </a:lnTo>
                <a:lnTo>
                  <a:pt x="164687" y="230314"/>
                </a:lnTo>
                <a:lnTo>
                  <a:pt x="156165" y="235862"/>
                </a:lnTo>
                <a:lnTo>
                  <a:pt x="121814" y="243669"/>
                </a:lnTo>
                <a:lnTo>
                  <a:pt x="76690" y="237902"/>
                </a:lnTo>
                <a:lnTo>
                  <a:pt x="45754" y="227636"/>
                </a:lnTo>
                <a:lnTo>
                  <a:pt x="2250" y="2048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12206" y="273740"/>
            <a:ext cx="2240976" cy="781463"/>
            <a:chOff x="412206" y="273740"/>
            <a:chExt cx="2240976" cy="781463"/>
          </a:xfrm>
        </p:grpSpPr>
        <p:sp>
          <p:nvSpPr>
            <p:cNvPr id="2" name="Freeform 1"/>
            <p:cNvSpPr/>
            <p:nvPr/>
          </p:nvSpPr>
          <p:spPr>
            <a:xfrm>
              <a:off x="412206" y="338037"/>
              <a:ext cx="342878" cy="490830"/>
            </a:xfrm>
            <a:custGeom>
              <a:avLst/>
              <a:gdLst/>
              <a:ahLst/>
              <a:cxnLst/>
              <a:rect l="0" t="0" r="0" b="0"/>
              <a:pathLst>
                <a:path w="342878" h="490830">
                  <a:moveTo>
                    <a:pt x="40519" y="472657"/>
                  </a:moveTo>
                  <a:lnTo>
                    <a:pt x="33283" y="445101"/>
                  </a:lnTo>
                  <a:lnTo>
                    <a:pt x="30641" y="385759"/>
                  </a:lnTo>
                  <a:lnTo>
                    <a:pt x="30119" y="323301"/>
                  </a:lnTo>
                  <a:lnTo>
                    <a:pt x="22780" y="265903"/>
                  </a:lnTo>
                  <a:lnTo>
                    <a:pt x="20117" y="209505"/>
                  </a:lnTo>
                  <a:lnTo>
                    <a:pt x="14002" y="153304"/>
                  </a:lnTo>
                  <a:lnTo>
                    <a:pt x="8765" y="98313"/>
                  </a:lnTo>
                  <a:lnTo>
                    <a:pt x="0" y="36016"/>
                  </a:lnTo>
                  <a:lnTo>
                    <a:pt x="2978" y="25975"/>
                  </a:lnTo>
                  <a:lnTo>
                    <a:pt x="8473" y="18111"/>
                  </a:lnTo>
                  <a:lnTo>
                    <a:pt x="15645" y="11699"/>
                  </a:lnTo>
                  <a:lnTo>
                    <a:pt x="36093" y="4574"/>
                  </a:lnTo>
                  <a:lnTo>
                    <a:pt x="92937" y="0"/>
                  </a:lnTo>
                  <a:lnTo>
                    <a:pt x="154916" y="10475"/>
                  </a:lnTo>
                  <a:lnTo>
                    <a:pt x="203756" y="29242"/>
                  </a:lnTo>
                  <a:lnTo>
                    <a:pt x="249477" y="62347"/>
                  </a:lnTo>
                  <a:lnTo>
                    <a:pt x="300127" y="120261"/>
                  </a:lnTo>
                  <a:lnTo>
                    <a:pt x="327109" y="159073"/>
                  </a:lnTo>
                  <a:lnTo>
                    <a:pt x="339774" y="198289"/>
                  </a:lnTo>
                  <a:lnTo>
                    <a:pt x="342877" y="244094"/>
                  </a:lnTo>
                  <a:lnTo>
                    <a:pt x="334037" y="298437"/>
                  </a:lnTo>
                  <a:lnTo>
                    <a:pt x="321290" y="341487"/>
                  </a:lnTo>
                  <a:lnTo>
                    <a:pt x="289233" y="397152"/>
                  </a:lnTo>
                  <a:lnTo>
                    <a:pt x="254538" y="436862"/>
                  </a:lnTo>
                  <a:lnTo>
                    <a:pt x="197825" y="470549"/>
                  </a:lnTo>
                  <a:lnTo>
                    <a:pt x="147804" y="487925"/>
                  </a:lnTo>
                  <a:lnTo>
                    <a:pt x="107922" y="490829"/>
                  </a:lnTo>
                  <a:lnTo>
                    <a:pt x="51605" y="478834"/>
                  </a:lnTo>
                  <a:lnTo>
                    <a:pt x="29990" y="4726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1213" y="658972"/>
              <a:ext cx="248466" cy="219078"/>
            </a:xfrm>
            <a:custGeom>
              <a:avLst/>
              <a:gdLst/>
              <a:ahLst/>
              <a:cxnLst/>
              <a:rect l="0" t="0" r="0" b="0"/>
              <a:pathLst>
                <a:path w="248466" h="219078">
                  <a:moveTo>
                    <a:pt x="164237" y="99079"/>
                  </a:moveTo>
                  <a:lnTo>
                    <a:pt x="161118" y="56388"/>
                  </a:lnTo>
                  <a:lnTo>
                    <a:pt x="149665" y="25209"/>
                  </a:lnTo>
                  <a:lnTo>
                    <a:pt x="143994" y="14737"/>
                  </a:lnTo>
                  <a:lnTo>
                    <a:pt x="135534" y="7756"/>
                  </a:lnTo>
                  <a:lnTo>
                    <a:pt x="113656" y="0"/>
                  </a:lnTo>
                  <a:lnTo>
                    <a:pt x="91454" y="2791"/>
                  </a:lnTo>
                  <a:lnTo>
                    <a:pt x="62343" y="17517"/>
                  </a:lnTo>
                  <a:lnTo>
                    <a:pt x="31546" y="43454"/>
                  </a:lnTo>
                  <a:lnTo>
                    <a:pt x="10018" y="75319"/>
                  </a:lnTo>
                  <a:lnTo>
                    <a:pt x="0" y="114396"/>
                  </a:lnTo>
                  <a:lnTo>
                    <a:pt x="2620" y="161199"/>
                  </a:lnTo>
                  <a:lnTo>
                    <a:pt x="16395" y="200933"/>
                  </a:lnTo>
                  <a:lnTo>
                    <a:pt x="24732" y="209096"/>
                  </a:lnTo>
                  <a:lnTo>
                    <a:pt x="46473" y="218166"/>
                  </a:lnTo>
                  <a:lnTo>
                    <a:pt x="68614" y="219077"/>
                  </a:lnTo>
                  <a:lnTo>
                    <a:pt x="88983" y="214413"/>
                  </a:lnTo>
                  <a:lnTo>
                    <a:pt x="105834" y="204541"/>
                  </a:lnTo>
                  <a:lnTo>
                    <a:pt x="118003" y="186115"/>
                  </a:lnTo>
                  <a:lnTo>
                    <a:pt x="137958" y="129865"/>
                  </a:lnTo>
                  <a:lnTo>
                    <a:pt x="140463" y="91953"/>
                  </a:lnTo>
                  <a:lnTo>
                    <a:pt x="136904" y="69006"/>
                  </a:lnTo>
                  <a:lnTo>
                    <a:pt x="135486" y="66162"/>
                  </a:lnTo>
                  <a:lnTo>
                    <a:pt x="134542" y="68946"/>
                  </a:lnTo>
                  <a:lnTo>
                    <a:pt x="133912" y="75481"/>
                  </a:lnTo>
                  <a:lnTo>
                    <a:pt x="139451" y="92101"/>
                  </a:lnTo>
                  <a:lnTo>
                    <a:pt x="175363" y="148914"/>
                  </a:lnTo>
                  <a:lnTo>
                    <a:pt x="190239" y="163342"/>
                  </a:lnTo>
                  <a:lnTo>
                    <a:pt x="217175" y="176872"/>
                  </a:lnTo>
                  <a:lnTo>
                    <a:pt x="248465" y="183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3257" y="345243"/>
              <a:ext cx="143821" cy="499421"/>
            </a:xfrm>
            <a:custGeom>
              <a:avLst/>
              <a:gdLst/>
              <a:ahLst/>
              <a:cxnLst/>
              <a:rect l="0" t="0" r="0" b="0"/>
              <a:pathLst>
                <a:path w="143821" h="499421">
                  <a:moveTo>
                    <a:pt x="112235" y="402280"/>
                  </a:moveTo>
                  <a:lnTo>
                    <a:pt x="93107" y="349575"/>
                  </a:lnTo>
                  <a:lnTo>
                    <a:pt x="62431" y="311487"/>
                  </a:lnTo>
                  <a:lnTo>
                    <a:pt x="54466" y="308996"/>
                  </a:lnTo>
                  <a:lnTo>
                    <a:pt x="36257" y="312467"/>
                  </a:lnTo>
                  <a:lnTo>
                    <a:pt x="28828" y="319008"/>
                  </a:lnTo>
                  <a:lnTo>
                    <a:pt x="8498" y="360008"/>
                  </a:lnTo>
                  <a:lnTo>
                    <a:pt x="0" y="394824"/>
                  </a:lnTo>
                  <a:lnTo>
                    <a:pt x="601" y="431656"/>
                  </a:lnTo>
                  <a:lnTo>
                    <a:pt x="11285" y="475543"/>
                  </a:lnTo>
                  <a:lnTo>
                    <a:pt x="16859" y="483877"/>
                  </a:lnTo>
                  <a:lnTo>
                    <a:pt x="32411" y="496257"/>
                  </a:lnTo>
                  <a:lnTo>
                    <a:pt x="51021" y="499420"/>
                  </a:lnTo>
                  <a:lnTo>
                    <a:pt x="60897" y="498625"/>
                  </a:lnTo>
                  <a:lnTo>
                    <a:pt x="69821" y="493416"/>
                  </a:lnTo>
                  <a:lnTo>
                    <a:pt x="108224" y="444148"/>
                  </a:lnTo>
                  <a:lnTo>
                    <a:pt x="121061" y="385420"/>
                  </a:lnTo>
                  <a:lnTo>
                    <a:pt x="130318" y="334763"/>
                  </a:lnTo>
                  <a:lnTo>
                    <a:pt x="138130" y="281539"/>
                  </a:lnTo>
                  <a:lnTo>
                    <a:pt x="135245" y="223005"/>
                  </a:lnTo>
                  <a:lnTo>
                    <a:pt x="132701" y="166928"/>
                  </a:lnTo>
                  <a:lnTo>
                    <a:pt x="125058" y="109888"/>
                  </a:lnTo>
                  <a:lnTo>
                    <a:pt x="111995" y="54275"/>
                  </a:lnTo>
                  <a:lnTo>
                    <a:pt x="98149" y="4165"/>
                  </a:lnTo>
                  <a:lnTo>
                    <a:pt x="94656" y="0"/>
                  </a:lnTo>
                  <a:lnTo>
                    <a:pt x="91157" y="732"/>
                  </a:lnTo>
                  <a:lnTo>
                    <a:pt x="87654" y="4730"/>
                  </a:lnTo>
                  <a:lnTo>
                    <a:pt x="82725" y="32713"/>
                  </a:lnTo>
                  <a:lnTo>
                    <a:pt x="82229" y="93666"/>
                  </a:lnTo>
                  <a:lnTo>
                    <a:pt x="88006" y="150572"/>
                  </a:lnTo>
                  <a:lnTo>
                    <a:pt x="91408" y="204997"/>
                  </a:lnTo>
                  <a:lnTo>
                    <a:pt x="99305" y="258168"/>
                  </a:lnTo>
                  <a:lnTo>
                    <a:pt x="107884" y="309797"/>
                  </a:lnTo>
                  <a:lnTo>
                    <a:pt x="114495" y="366637"/>
                  </a:lnTo>
                  <a:lnTo>
                    <a:pt x="126553" y="401078"/>
                  </a:lnTo>
                  <a:lnTo>
                    <a:pt x="143820" y="433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94700" y="273740"/>
              <a:ext cx="203343" cy="484813"/>
            </a:xfrm>
            <a:custGeom>
              <a:avLst/>
              <a:gdLst/>
              <a:ahLst/>
              <a:cxnLst/>
              <a:rect l="0" t="0" r="0" b="0"/>
              <a:pathLst>
                <a:path w="203343" h="484813">
                  <a:moveTo>
                    <a:pt x="5590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9" y="112127"/>
                  </a:lnTo>
                  <a:lnTo>
                    <a:pt x="22175" y="171653"/>
                  </a:lnTo>
                  <a:lnTo>
                    <a:pt x="24659" y="217061"/>
                  </a:lnTo>
                  <a:lnTo>
                    <a:pt x="28883" y="261418"/>
                  </a:lnTo>
                  <a:lnTo>
                    <a:pt x="34718" y="322732"/>
                  </a:lnTo>
                  <a:lnTo>
                    <a:pt x="36447" y="377944"/>
                  </a:lnTo>
                  <a:lnTo>
                    <a:pt x="36959" y="428229"/>
                  </a:lnTo>
                  <a:lnTo>
                    <a:pt x="31543" y="481552"/>
                  </a:lnTo>
                  <a:lnTo>
                    <a:pt x="29911" y="484812"/>
                  </a:lnTo>
                  <a:lnTo>
                    <a:pt x="28823" y="482305"/>
                  </a:lnTo>
                  <a:lnTo>
                    <a:pt x="26838" y="419116"/>
                  </a:lnTo>
                  <a:lnTo>
                    <a:pt x="26684" y="358999"/>
                  </a:lnTo>
                  <a:lnTo>
                    <a:pt x="32247" y="313691"/>
                  </a:lnTo>
                  <a:lnTo>
                    <a:pt x="44344" y="291107"/>
                  </a:lnTo>
                  <a:lnTo>
                    <a:pt x="61418" y="274440"/>
                  </a:lnTo>
                  <a:lnTo>
                    <a:pt x="80705" y="263134"/>
                  </a:lnTo>
                  <a:lnTo>
                    <a:pt x="104095" y="260448"/>
                  </a:lnTo>
                  <a:lnTo>
                    <a:pt x="127749" y="264324"/>
                  </a:lnTo>
                  <a:lnTo>
                    <a:pt x="146060" y="273845"/>
                  </a:lnTo>
                  <a:lnTo>
                    <a:pt x="169523" y="297949"/>
                  </a:lnTo>
                  <a:lnTo>
                    <a:pt x="197907" y="358246"/>
                  </a:lnTo>
                  <a:lnTo>
                    <a:pt x="203342" y="395226"/>
                  </a:lnTo>
                  <a:lnTo>
                    <a:pt x="199364" y="430230"/>
                  </a:lnTo>
                  <a:lnTo>
                    <a:pt x="190757" y="448967"/>
                  </a:lnTo>
                  <a:lnTo>
                    <a:pt x="185187" y="457239"/>
                  </a:lnTo>
                  <a:lnTo>
                    <a:pt x="176794" y="462753"/>
                  </a:lnTo>
                  <a:lnTo>
                    <a:pt x="142624" y="470515"/>
                  </a:lnTo>
                  <a:lnTo>
                    <a:pt x="89157" y="470018"/>
                  </a:lnTo>
                  <a:lnTo>
                    <a:pt x="56866" y="462139"/>
                  </a:lnTo>
                  <a:lnTo>
                    <a:pt x="37175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6571" y="592360"/>
              <a:ext cx="165237" cy="189814"/>
            </a:xfrm>
            <a:custGeom>
              <a:avLst/>
              <a:gdLst/>
              <a:ahLst/>
              <a:cxnLst/>
              <a:rect l="0" t="0" r="0" b="0"/>
              <a:pathLst>
                <a:path w="165237" h="189814">
                  <a:moveTo>
                    <a:pt x="122216" y="39349"/>
                  </a:moveTo>
                  <a:lnTo>
                    <a:pt x="116627" y="22582"/>
                  </a:lnTo>
                  <a:lnTo>
                    <a:pt x="104524" y="11230"/>
                  </a:lnTo>
                  <a:lnTo>
                    <a:pt x="86277" y="3455"/>
                  </a:lnTo>
                  <a:lnTo>
                    <a:pt x="62569" y="0"/>
                  </a:lnTo>
                  <a:lnTo>
                    <a:pt x="52036" y="2588"/>
                  </a:lnTo>
                  <a:lnTo>
                    <a:pt x="26033" y="21828"/>
                  </a:lnTo>
                  <a:lnTo>
                    <a:pt x="10838" y="35851"/>
                  </a:lnTo>
                  <a:lnTo>
                    <a:pt x="2525" y="59242"/>
                  </a:lnTo>
                  <a:lnTo>
                    <a:pt x="0" y="86795"/>
                  </a:lnTo>
                  <a:lnTo>
                    <a:pt x="10918" y="143950"/>
                  </a:lnTo>
                  <a:lnTo>
                    <a:pt x="26328" y="170428"/>
                  </a:lnTo>
                  <a:lnTo>
                    <a:pt x="42164" y="182614"/>
                  </a:lnTo>
                  <a:lnTo>
                    <a:pt x="51301" y="187502"/>
                  </a:lnTo>
                  <a:lnTo>
                    <a:pt x="70811" y="189813"/>
                  </a:lnTo>
                  <a:lnTo>
                    <a:pt x="111932" y="181764"/>
                  </a:lnTo>
                  <a:lnTo>
                    <a:pt x="137756" y="166684"/>
                  </a:lnTo>
                  <a:lnTo>
                    <a:pt x="160226" y="141809"/>
                  </a:lnTo>
                  <a:lnTo>
                    <a:pt x="165236" y="116082"/>
                  </a:lnTo>
                  <a:lnTo>
                    <a:pt x="162393" y="86321"/>
                  </a:lnTo>
                  <a:lnTo>
                    <a:pt x="153331" y="57496"/>
                  </a:lnTo>
                  <a:lnTo>
                    <a:pt x="138384" y="38446"/>
                  </a:lnTo>
                  <a:lnTo>
                    <a:pt x="120043" y="27249"/>
                  </a:lnTo>
                  <a:lnTo>
                    <a:pt x="80102" y="18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39824" y="579067"/>
              <a:ext cx="157847" cy="213586"/>
            </a:xfrm>
            <a:custGeom>
              <a:avLst/>
              <a:gdLst/>
              <a:ahLst/>
              <a:cxnLst/>
              <a:rect l="0" t="0" r="0" b="0"/>
              <a:pathLst>
                <a:path w="157847" h="213586">
                  <a:moveTo>
                    <a:pt x="23720" y="10528"/>
                  </a:moveTo>
                  <a:lnTo>
                    <a:pt x="12541" y="21707"/>
                  </a:lnTo>
                  <a:lnTo>
                    <a:pt x="0" y="51015"/>
                  </a:lnTo>
                  <a:lnTo>
                    <a:pt x="54" y="89335"/>
                  </a:lnTo>
                  <a:lnTo>
                    <a:pt x="10553" y="143035"/>
                  </a:lnTo>
                  <a:lnTo>
                    <a:pt x="21638" y="176522"/>
                  </a:lnTo>
                  <a:lnTo>
                    <a:pt x="32933" y="193877"/>
                  </a:lnTo>
                  <a:lnTo>
                    <a:pt x="48871" y="206271"/>
                  </a:lnTo>
                  <a:lnTo>
                    <a:pt x="58035" y="211213"/>
                  </a:lnTo>
                  <a:lnTo>
                    <a:pt x="77576" y="213585"/>
                  </a:lnTo>
                  <a:lnTo>
                    <a:pt x="96788" y="209570"/>
                  </a:lnTo>
                  <a:lnTo>
                    <a:pt x="113126" y="199987"/>
                  </a:lnTo>
                  <a:lnTo>
                    <a:pt x="135478" y="175849"/>
                  </a:lnTo>
                  <a:lnTo>
                    <a:pt x="151330" y="146470"/>
                  </a:lnTo>
                  <a:lnTo>
                    <a:pt x="157846" y="109949"/>
                  </a:lnTo>
                  <a:lnTo>
                    <a:pt x="151643" y="56857"/>
                  </a:lnTo>
                  <a:lnTo>
                    <a:pt x="139152" y="17600"/>
                  </a:lnTo>
                  <a:lnTo>
                    <a:pt x="1290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0943" y="578150"/>
              <a:ext cx="226778" cy="477053"/>
            </a:xfrm>
            <a:custGeom>
              <a:avLst/>
              <a:gdLst/>
              <a:ahLst/>
              <a:cxnLst/>
              <a:rect l="0" t="0" r="0" b="0"/>
              <a:pathLst>
                <a:path w="226778" h="477053">
                  <a:moveTo>
                    <a:pt x="189512" y="179901"/>
                  </a:moveTo>
                  <a:lnTo>
                    <a:pt x="203984" y="146279"/>
                  </a:lnTo>
                  <a:lnTo>
                    <a:pt x="207448" y="108068"/>
                  </a:lnTo>
                  <a:lnTo>
                    <a:pt x="200416" y="69450"/>
                  </a:lnTo>
                  <a:lnTo>
                    <a:pt x="182865" y="40980"/>
                  </a:lnTo>
                  <a:lnTo>
                    <a:pt x="155957" y="13177"/>
                  </a:lnTo>
                  <a:lnTo>
                    <a:pt x="135995" y="1297"/>
                  </a:lnTo>
                  <a:lnTo>
                    <a:pt x="125758" y="0"/>
                  </a:lnTo>
                  <a:lnTo>
                    <a:pt x="105025" y="4799"/>
                  </a:lnTo>
                  <a:lnTo>
                    <a:pt x="79211" y="20654"/>
                  </a:lnTo>
                  <a:lnTo>
                    <a:pt x="67180" y="36595"/>
                  </a:lnTo>
                  <a:lnTo>
                    <a:pt x="62334" y="45759"/>
                  </a:lnTo>
                  <a:lnTo>
                    <a:pt x="60069" y="65301"/>
                  </a:lnTo>
                  <a:lnTo>
                    <a:pt x="68147" y="112031"/>
                  </a:lnTo>
                  <a:lnTo>
                    <a:pt x="83232" y="146923"/>
                  </a:lnTo>
                  <a:lnTo>
                    <a:pt x="98993" y="162515"/>
                  </a:lnTo>
                  <a:lnTo>
                    <a:pt x="108109" y="168310"/>
                  </a:lnTo>
                  <a:lnTo>
                    <a:pt x="117696" y="169834"/>
                  </a:lnTo>
                  <a:lnTo>
                    <a:pt x="137707" y="165288"/>
                  </a:lnTo>
                  <a:lnTo>
                    <a:pt x="155179" y="152350"/>
                  </a:lnTo>
                  <a:lnTo>
                    <a:pt x="169574" y="134901"/>
                  </a:lnTo>
                  <a:lnTo>
                    <a:pt x="179871" y="115447"/>
                  </a:lnTo>
                  <a:lnTo>
                    <a:pt x="184255" y="112366"/>
                  </a:lnTo>
                  <a:lnTo>
                    <a:pt x="188347" y="113820"/>
                  </a:lnTo>
                  <a:lnTo>
                    <a:pt x="192245" y="118300"/>
                  </a:lnTo>
                  <a:lnTo>
                    <a:pt x="196576" y="135755"/>
                  </a:lnTo>
                  <a:lnTo>
                    <a:pt x="204946" y="190678"/>
                  </a:lnTo>
                  <a:lnTo>
                    <a:pt x="214492" y="240676"/>
                  </a:lnTo>
                  <a:lnTo>
                    <a:pt x="219141" y="292535"/>
                  </a:lnTo>
                  <a:lnTo>
                    <a:pt x="226777" y="354055"/>
                  </a:lnTo>
                  <a:lnTo>
                    <a:pt x="219447" y="408148"/>
                  </a:lnTo>
                  <a:lnTo>
                    <a:pt x="206961" y="442112"/>
                  </a:lnTo>
                  <a:lnTo>
                    <a:pt x="201145" y="452975"/>
                  </a:lnTo>
                  <a:lnTo>
                    <a:pt x="182204" y="468163"/>
                  </a:lnTo>
                  <a:lnTo>
                    <a:pt x="170602" y="473852"/>
                  </a:lnTo>
                  <a:lnTo>
                    <a:pt x="142113" y="477052"/>
                  </a:lnTo>
                  <a:lnTo>
                    <a:pt x="81754" y="475164"/>
                  </a:lnTo>
                  <a:lnTo>
                    <a:pt x="34346" y="466386"/>
                  </a:lnTo>
                  <a:lnTo>
                    <a:pt x="0" y="453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42570" y="315854"/>
              <a:ext cx="221099" cy="452727"/>
            </a:xfrm>
            <a:custGeom>
              <a:avLst/>
              <a:gdLst/>
              <a:ahLst/>
              <a:cxnLst/>
              <a:rect l="0" t="0" r="0" b="0"/>
              <a:pathLst>
                <a:path w="221099" h="452727">
                  <a:moveTo>
                    <a:pt x="0" y="0"/>
                  </a:moveTo>
                  <a:lnTo>
                    <a:pt x="5589" y="58617"/>
                  </a:lnTo>
                  <a:lnTo>
                    <a:pt x="21330" y="121453"/>
                  </a:lnTo>
                  <a:lnTo>
                    <a:pt x="31666" y="173247"/>
                  </a:lnTo>
                  <a:lnTo>
                    <a:pt x="39018" y="229927"/>
                  </a:lnTo>
                  <a:lnTo>
                    <a:pt x="47091" y="290303"/>
                  </a:lnTo>
                  <a:lnTo>
                    <a:pt x="58781" y="351666"/>
                  </a:lnTo>
                  <a:lnTo>
                    <a:pt x="62304" y="410060"/>
                  </a:lnTo>
                  <a:lnTo>
                    <a:pt x="61615" y="429084"/>
                  </a:lnTo>
                  <a:lnTo>
                    <a:pt x="59794" y="427606"/>
                  </a:lnTo>
                  <a:lnTo>
                    <a:pt x="55821" y="413485"/>
                  </a:lnTo>
                  <a:lnTo>
                    <a:pt x="53270" y="363173"/>
                  </a:lnTo>
                  <a:lnTo>
                    <a:pt x="58355" y="308434"/>
                  </a:lnTo>
                  <a:lnTo>
                    <a:pt x="72922" y="280251"/>
                  </a:lnTo>
                  <a:lnTo>
                    <a:pt x="92056" y="257083"/>
                  </a:lnTo>
                  <a:lnTo>
                    <a:pt x="99975" y="253277"/>
                  </a:lnTo>
                  <a:lnTo>
                    <a:pt x="118132" y="252168"/>
                  </a:lnTo>
                  <a:lnTo>
                    <a:pt x="134781" y="258694"/>
                  </a:lnTo>
                  <a:lnTo>
                    <a:pt x="170123" y="287537"/>
                  </a:lnTo>
                  <a:lnTo>
                    <a:pt x="208054" y="347728"/>
                  </a:lnTo>
                  <a:lnTo>
                    <a:pt x="217233" y="384701"/>
                  </a:lnTo>
                  <a:lnTo>
                    <a:pt x="220589" y="440533"/>
                  </a:lnTo>
                  <a:lnTo>
                    <a:pt x="221098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48185" y="347440"/>
              <a:ext cx="20769" cy="421141"/>
            </a:xfrm>
            <a:custGeom>
              <a:avLst/>
              <a:gdLst/>
              <a:ahLst/>
              <a:cxnLst/>
              <a:rect l="0" t="0" r="0" b="0"/>
              <a:pathLst>
                <a:path w="20769" h="421141">
                  <a:moveTo>
                    <a:pt x="10240" y="0"/>
                  </a:moveTo>
                  <a:lnTo>
                    <a:pt x="3004" y="28726"/>
                  </a:lnTo>
                  <a:lnTo>
                    <a:pt x="687" y="80261"/>
                  </a:lnTo>
                  <a:lnTo>
                    <a:pt x="0" y="143364"/>
                  </a:lnTo>
                  <a:lnTo>
                    <a:pt x="2888" y="205267"/>
                  </a:lnTo>
                  <a:lnTo>
                    <a:pt x="8787" y="268404"/>
                  </a:lnTo>
                  <a:lnTo>
                    <a:pt x="9809" y="322332"/>
                  </a:lnTo>
                  <a:lnTo>
                    <a:pt x="17390" y="376146"/>
                  </a:lnTo>
                  <a:lnTo>
                    <a:pt x="2076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479097"/>
              <a:ext cx="210571" cy="5214"/>
            </a:xfrm>
            <a:custGeom>
              <a:avLst/>
              <a:gdLst/>
              <a:ahLst/>
              <a:cxnLst/>
              <a:rect l="0" t="0" r="0" b="0"/>
              <a:pathLst>
                <a:path w="210571" h="5214">
                  <a:moveTo>
                    <a:pt x="210570" y="5213"/>
                  </a:moveTo>
                  <a:lnTo>
                    <a:pt x="158519" y="5213"/>
                  </a:lnTo>
                  <a:lnTo>
                    <a:pt x="108580" y="2094"/>
                  </a:lnTo>
                  <a:lnTo>
                    <a:pt x="61028" y="0"/>
                  </a:lnTo>
                  <a:lnTo>
                    <a:pt x="0" y="5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15613" y="157927"/>
            <a:ext cx="4206937" cy="884395"/>
            <a:chOff x="3015613" y="157927"/>
            <a:chExt cx="4206937" cy="884395"/>
          </a:xfrm>
        </p:grpSpPr>
        <p:sp>
          <p:nvSpPr>
            <p:cNvPr id="13" name="Freeform 12"/>
            <p:cNvSpPr/>
            <p:nvPr/>
          </p:nvSpPr>
          <p:spPr>
            <a:xfrm>
              <a:off x="3015613" y="157927"/>
              <a:ext cx="269279" cy="617637"/>
            </a:xfrm>
            <a:custGeom>
              <a:avLst/>
              <a:gdLst/>
              <a:ahLst/>
              <a:cxnLst/>
              <a:rect l="0" t="0" r="0" b="0"/>
              <a:pathLst>
                <a:path w="269279" h="617637">
                  <a:moveTo>
                    <a:pt x="6065" y="0"/>
                  </a:moveTo>
                  <a:lnTo>
                    <a:pt x="0" y="40857"/>
                  </a:lnTo>
                  <a:lnTo>
                    <a:pt x="7640" y="98321"/>
                  </a:lnTo>
                  <a:lnTo>
                    <a:pt x="13941" y="148455"/>
                  </a:lnTo>
                  <a:lnTo>
                    <a:pt x="21659" y="206619"/>
                  </a:lnTo>
                  <a:lnTo>
                    <a:pt x="25504" y="263342"/>
                  </a:lnTo>
                  <a:lnTo>
                    <a:pt x="26643" y="326422"/>
                  </a:lnTo>
                  <a:lnTo>
                    <a:pt x="19792" y="386572"/>
                  </a:lnTo>
                  <a:lnTo>
                    <a:pt x="17226" y="445421"/>
                  </a:lnTo>
                  <a:lnTo>
                    <a:pt x="16781" y="495795"/>
                  </a:lnTo>
                  <a:lnTo>
                    <a:pt x="13530" y="544645"/>
                  </a:lnTo>
                  <a:lnTo>
                    <a:pt x="7540" y="603074"/>
                  </a:lnTo>
                  <a:lnTo>
                    <a:pt x="11728" y="611449"/>
                  </a:lnTo>
                  <a:lnTo>
                    <a:pt x="19199" y="615863"/>
                  </a:lnTo>
                  <a:lnTo>
                    <a:pt x="28859" y="617636"/>
                  </a:lnTo>
                  <a:lnTo>
                    <a:pt x="48951" y="613366"/>
                  </a:lnTo>
                  <a:lnTo>
                    <a:pt x="70749" y="606010"/>
                  </a:lnTo>
                  <a:lnTo>
                    <a:pt x="108159" y="603038"/>
                  </a:lnTo>
                  <a:lnTo>
                    <a:pt x="169162" y="609419"/>
                  </a:lnTo>
                  <a:lnTo>
                    <a:pt x="222812" y="610409"/>
                  </a:lnTo>
                  <a:lnTo>
                    <a:pt x="269278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16476" y="64223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6476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3347" y="231626"/>
              <a:ext cx="10529" cy="558012"/>
            </a:xfrm>
            <a:custGeom>
              <a:avLst/>
              <a:gdLst/>
              <a:ahLst/>
              <a:cxnLst/>
              <a:rect l="0" t="0" r="0" b="0"/>
              <a:pathLst>
                <a:path w="10529" h="558012">
                  <a:moveTo>
                    <a:pt x="0" y="0"/>
                  </a:moveTo>
                  <a:lnTo>
                    <a:pt x="3119" y="57264"/>
                  </a:lnTo>
                  <a:lnTo>
                    <a:pt x="8333" y="112894"/>
                  </a:lnTo>
                  <a:lnTo>
                    <a:pt x="9553" y="156630"/>
                  </a:lnTo>
                  <a:lnTo>
                    <a:pt x="10095" y="199465"/>
                  </a:lnTo>
                  <a:lnTo>
                    <a:pt x="10336" y="245019"/>
                  </a:lnTo>
                  <a:lnTo>
                    <a:pt x="10471" y="307345"/>
                  </a:lnTo>
                  <a:lnTo>
                    <a:pt x="10511" y="364806"/>
                  </a:lnTo>
                  <a:lnTo>
                    <a:pt x="10523" y="427456"/>
                  </a:lnTo>
                  <a:lnTo>
                    <a:pt x="10527" y="479943"/>
                  </a:lnTo>
                  <a:lnTo>
                    <a:pt x="10528" y="522012"/>
                  </a:lnTo>
                  <a:lnTo>
                    <a:pt x="10528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58632" y="652766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0" y="0"/>
                  </a:moveTo>
                  <a:lnTo>
                    <a:pt x="17958" y="63428"/>
                  </a:lnTo>
                  <a:lnTo>
                    <a:pt x="29367" y="93663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8103" y="600124"/>
              <a:ext cx="136872" cy="442198"/>
            </a:xfrm>
            <a:custGeom>
              <a:avLst/>
              <a:gdLst/>
              <a:ahLst/>
              <a:cxnLst/>
              <a:rect l="0" t="0" r="0" b="0"/>
              <a:pathLst>
                <a:path w="136872" h="442198">
                  <a:moveTo>
                    <a:pt x="136871" y="0"/>
                  </a:moveTo>
                  <a:lnTo>
                    <a:pt x="113151" y="53027"/>
                  </a:lnTo>
                  <a:lnTo>
                    <a:pt x="98434" y="109304"/>
                  </a:lnTo>
                  <a:lnTo>
                    <a:pt x="84261" y="159761"/>
                  </a:lnTo>
                  <a:lnTo>
                    <a:pt x="66685" y="219953"/>
                  </a:lnTo>
                  <a:lnTo>
                    <a:pt x="52643" y="269225"/>
                  </a:lnTo>
                  <a:lnTo>
                    <a:pt x="38605" y="323412"/>
                  </a:lnTo>
                  <a:lnTo>
                    <a:pt x="17331" y="38238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82066" y="508190"/>
              <a:ext cx="187220" cy="257404"/>
            </a:xfrm>
            <a:custGeom>
              <a:avLst/>
              <a:gdLst/>
              <a:ahLst/>
              <a:cxnLst/>
              <a:rect l="0" t="0" r="0" b="0"/>
              <a:pathLst>
                <a:path w="187220" h="257404">
                  <a:moveTo>
                    <a:pt x="102991" y="123519"/>
                  </a:moveTo>
                  <a:lnTo>
                    <a:pt x="102991" y="64903"/>
                  </a:lnTo>
                  <a:lnTo>
                    <a:pt x="97402" y="30112"/>
                  </a:lnTo>
                  <a:lnTo>
                    <a:pt x="82747" y="3166"/>
                  </a:lnTo>
                  <a:lnTo>
                    <a:pt x="75457" y="0"/>
                  </a:lnTo>
                  <a:lnTo>
                    <a:pt x="67088" y="229"/>
                  </a:lnTo>
                  <a:lnTo>
                    <a:pt x="57999" y="2721"/>
                  </a:lnTo>
                  <a:lnTo>
                    <a:pt x="41660" y="14849"/>
                  </a:lnTo>
                  <a:lnTo>
                    <a:pt x="27769" y="33108"/>
                  </a:lnTo>
                  <a:lnTo>
                    <a:pt x="9320" y="86076"/>
                  </a:lnTo>
                  <a:lnTo>
                    <a:pt x="0" y="146929"/>
                  </a:lnTo>
                  <a:lnTo>
                    <a:pt x="6564" y="202839"/>
                  </a:lnTo>
                  <a:lnTo>
                    <a:pt x="16968" y="236709"/>
                  </a:lnTo>
                  <a:lnTo>
                    <a:pt x="28104" y="254154"/>
                  </a:lnTo>
                  <a:lnTo>
                    <a:pt x="34349" y="257403"/>
                  </a:lnTo>
                  <a:lnTo>
                    <a:pt x="40852" y="257229"/>
                  </a:lnTo>
                  <a:lnTo>
                    <a:pt x="54317" y="250796"/>
                  </a:lnTo>
                  <a:lnTo>
                    <a:pt x="68099" y="240138"/>
                  </a:lnTo>
                  <a:lnTo>
                    <a:pt x="83424" y="215395"/>
                  </a:lnTo>
                  <a:lnTo>
                    <a:pt x="102724" y="153801"/>
                  </a:lnTo>
                  <a:lnTo>
                    <a:pt x="107552" y="127619"/>
                  </a:lnTo>
                  <a:lnTo>
                    <a:pt x="106032" y="100168"/>
                  </a:lnTo>
                  <a:lnTo>
                    <a:pt x="107358" y="100933"/>
                  </a:lnTo>
                  <a:lnTo>
                    <a:pt x="124431" y="154624"/>
                  </a:lnTo>
                  <a:lnTo>
                    <a:pt x="132407" y="174778"/>
                  </a:lnTo>
                  <a:lnTo>
                    <a:pt x="163291" y="214122"/>
                  </a:lnTo>
                  <a:lnTo>
                    <a:pt x="173855" y="222279"/>
                  </a:lnTo>
                  <a:lnTo>
                    <a:pt x="187219" y="228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01304" y="545111"/>
              <a:ext cx="157495" cy="191884"/>
            </a:xfrm>
            <a:custGeom>
              <a:avLst/>
              <a:gdLst/>
              <a:ahLst/>
              <a:cxnLst/>
              <a:rect l="0" t="0" r="0" b="0"/>
              <a:pathLst>
                <a:path w="157495" h="191884">
                  <a:moveTo>
                    <a:pt x="10095" y="12899"/>
                  </a:moveTo>
                  <a:lnTo>
                    <a:pt x="1761" y="50377"/>
                  </a:lnTo>
                  <a:lnTo>
                    <a:pt x="0" y="101800"/>
                  </a:lnTo>
                  <a:lnTo>
                    <a:pt x="822" y="155848"/>
                  </a:lnTo>
                  <a:lnTo>
                    <a:pt x="5657" y="181206"/>
                  </a:lnTo>
                  <a:lnTo>
                    <a:pt x="255" y="119678"/>
                  </a:lnTo>
                  <a:lnTo>
                    <a:pt x="2822" y="68263"/>
                  </a:lnTo>
                  <a:lnTo>
                    <a:pt x="14247" y="23965"/>
                  </a:lnTo>
                  <a:lnTo>
                    <a:pt x="19882" y="15597"/>
                  </a:lnTo>
                  <a:lnTo>
                    <a:pt x="35502" y="3180"/>
                  </a:lnTo>
                  <a:lnTo>
                    <a:pt x="57262" y="0"/>
                  </a:lnTo>
                  <a:lnTo>
                    <a:pt x="69615" y="790"/>
                  </a:lnTo>
                  <a:lnTo>
                    <a:pt x="79021" y="4827"/>
                  </a:lnTo>
                  <a:lnTo>
                    <a:pt x="92591" y="18670"/>
                  </a:lnTo>
                  <a:lnTo>
                    <a:pt x="123023" y="66301"/>
                  </a:lnTo>
                  <a:lnTo>
                    <a:pt x="130475" y="88106"/>
                  </a:lnTo>
                  <a:lnTo>
                    <a:pt x="141241" y="148350"/>
                  </a:lnTo>
                  <a:lnTo>
                    <a:pt x="157494" y="191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55999" y="514535"/>
              <a:ext cx="187058" cy="219533"/>
            </a:xfrm>
            <a:custGeom>
              <a:avLst/>
              <a:gdLst/>
              <a:ahLst/>
              <a:cxnLst/>
              <a:rect l="0" t="0" r="0" b="0"/>
              <a:pathLst>
                <a:path w="187058" h="219533">
                  <a:moveTo>
                    <a:pt x="160768" y="54003"/>
                  </a:moveTo>
                  <a:lnTo>
                    <a:pt x="155178" y="37236"/>
                  </a:lnTo>
                  <a:lnTo>
                    <a:pt x="139956" y="22764"/>
                  </a:lnTo>
                  <a:lnTo>
                    <a:pt x="105078" y="4583"/>
                  </a:lnTo>
                  <a:lnTo>
                    <a:pt x="92056" y="0"/>
                  </a:lnTo>
                  <a:lnTo>
                    <a:pt x="65108" y="1146"/>
                  </a:lnTo>
                  <a:lnTo>
                    <a:pt x="39873" y="10624"/>
                  </a:lnTo>
                  <a:lnTo>
                    <a:pt x="20859" y="26535"/>
                  </a:lnTo>
                  <a:lnTo>
                    <a:pt x="2590" y="55223"/>
                  </a:lnTo>
                  <a:lnTo>
                    <a:pt x="0" y="78722"/>
                  </a:lnTo>
                  <a:lnTo>
                    <a:pt x="7868" y="131936"/>
                  </a:lnTo>
                  <a:lnTo>
                    <a:pt x="22918" y="167951"/>
                  </a:lnTo>
                  <a:lnTo>
                    <a:pt x="47783" y="195260"/>
                  </a:lnTo>
                  <a:lnTo>
                    <a:pt x="77378" y="212581"/>
                  </a:lnTo>
                  <a:lnTo>
                    <a:pt x="113962" y="219532"/>
                  </a:lnTo>
                  <a:lnTo>
                    <a:pt x="137626" y="214919"/>
                  </a:lnTo>
                  <a:lnTo>
                    <a:pt x="158671" y="203900"/>
                  </a:lnTo>
                  <a:lnTo>
                    <a:pt x="175823" y="187305"/>
                  </a:lnTo>
                  <a:lnTo>
                    <a:pt x="185006" y="158872"/>
                  </a:lnTo>
                  <a:lnTo>
                    <a:pt x="187057" y="106523"/>
                  </a:lnTo>
                  <a:lnTo>
                    <a:pt x="181811" y="75006"/>
                  </a:lnTo>
                  <a:lnTo>
                    <a:pt x="171680" y="53199"/>
                  </a:lnTo>
                  <a:lnTo>
                    <a:pt x="156259" y="38828"/>
                  </a:lnTo>
                  <a:lnTo>
                    <a:pt x="129182" y="22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994" y="498040"/>
              <a:ext cx="115815" cy="212907"/>
            </a:xfrm>
            <a:custGeom>
              <a:avLst/>
              <a:gdLst/>
              <a:ahLst/>
              <a:cxnLst/>
              <a:rect l="0" t="0" r="0" b="0"/>
              <a:pathLst>
                <a:path w="115815" h="212907">
                  <a:moveTo>
                    <a:pt x="0" y="112612"/>
                  </a:moveTo>
                  <a:lnTo>
                    <a:pt x="11179" y="123791"/>
                  </a:lnTo>
                  <a:lnTo>
                    <a:pt x="34844" y="185830"/>
                  </a:lnTo>
                  <a:lnTo>
                    <a:pt x="51139" y="212165"/>
                  </a:lnTo>
                  <a:lnTo>
                    <a:pt x="53980" y="212906"/>
                  </a:lnTo>
                  <a:lnTo>
                    <a:pt x="54704" y="208721"/>
                  </a:lnTo>
                  <a:lnTo>
                    <a:pt x="51219" y="191592"/>
                  </a:lnTo>
                  <a:lnTo>
                    <a:pt x="23455" y="134596"/>
                  </a:lnTo>
                  <a:lnTo>
                    <a:pt x="5847" y="83333"/>
                  </a:lnTo>
                  <a:lnTo>
                    <a:pt x="2599" y="55925"/>
                  </a:lnTo>
                  <a:lnTo>
                    <a:pt x="7395" y="34386"/>
                  </a:lnTo>
                  <a:lnTo>
                    <a:pt x="11949" y="25366"/>
                  </a:lnTo>
                  <a:lnTo>
                    <a:pt x="26368" y="12225"/>
                  </a:lnTo>
                  <a:lnTo>
                    <a:pt x="45645" y="3655"/>
                  </a:lnTo>
                  <a:lnTo>
                    <a:pt x="80465" y="0"/>
                  </a:lnTo>
                  <a:lnTo>
                    <a:pt x="115814" y="7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72577" y="536627"/>
              <a:ext cx="175859" cy="172102"/>
            </a:xfrm>
            <a:custGeom>
              <a:avLst/>
              <a:gdLst/>
              <a:ahLst/>
              <a:cxnLst/>
              <a:rect l="0" t="0" r="0" b="0"/>
              <a:pathLst>
                <a:path w="175859" h="172102">
                  <a:moveTo>
                    <a:pt x="112687" y="74025"/>
                  </a:moveTo>
                  <a:lnTo>
                    <a:pt x="93559" y="21320"/>
                  </a:lnTo>
                  <a:lnTo>
                    <a:pt x="82348" y="5367"/>
                  </a:lnTo>
                  <a:lnTo>
                    <a:pt x="73744" y="1347"/>
                  </a:lnTo>
                  <a:lnTo>
                    <a:pt x="51705" y="0"/>
                  </a:lnTo>
                  <a:lnTo>
                    <a:pt x="32551" y="6420"/>
                  </a:lnTo>
                  <a:lnTo>
                    <a:pt x="24168" y="11408"/>
                  </a:lnTo>
                  <a:lnTo>
                    <a:pt x="11734" y="26308"/>
                  </a:lnTo>
                  <a:lnTo>
                    <a:pt x="3478" y="45799"/>
                  </a:lnTo>
                  <a:lnTo>
                    <a:pt x="0" y="84249"/>
                  </a:lnTo>
                  <a:lnTo>
                    <a:pt x="7029" y="129827"/>
                  </a:lnTo>
                  <a:lnTo>
                    <a:pt x="17375" y="154978"/>
                  </a:lnTo>
                  <a:lnTo>
                    <a:pt x="25749" y="163089"/>
                  </a:lnTo>
                  <a:lnTo>
                    <a:pt x="47532" y="172101"/>
                  </a:lnTo>
                  <a:lnTo>
                    <a:pt x="57552" y="170994"/>
                  </a:lnTo>
                  <a:lnTo>
                    <a:pt x="74924" y="160407"/>
                  </a:lnTo>
                  <a:lnTo>
                    <a:pt x="84205" y="140883"/>
                  </a:lnTo>
                  <a:lnTo>
                    <a:pt x="90163" y="90221"/>
                  </a:lnTo>
                  <a:lnTo>
                    <a:pt x="85606" y="54648"/>
                  </a:lnTo>
                  <a:lnTo>
                    <a:pt x="84105" y="51748"/>
                  </a:lnTo>
                  <a:lnTo>
                    <a:pt x="83104" y="54495"/>
                  </a:lnTo>
                  <a:lnTo>
                    <a:pt x="82436" y="61005"/>
                  </a:lnTo>
                  <a:lnTo>
                    <a:pt x="87934" y="77597"/>
                  </a:lnTo>
                  <a:lnTo>
                    <a:pt x="110527" y="111256"/>
                  </a:lnTo>
                  <a:lnTo>
                    <a:pt x="138690" y="139265"/>
                  </a:lnTo>
                  <a:lnTo>
                    <a:pt x="175858" y="158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48435" y="500167"/>
              <a:ext cx="192870" cy="195897"/>
            </a:xfrm>
            <a:custGeom>
              <a:avLst/>
              <a:gdLst/>
              <a:ahLst/>
              <a:cxnLst/>
              <a:rect l="0" t="0" r="0" b="0"/>
              <a:pathLst>
                <a:path w="192870" h="195897">
                  <a:moveTo>
                    <a:pt x="0" y="68371"/>
                  </a:moveTo>
                  <a:lnTo>
                    <a:pt x="19128" y="130652"/>
                  </a:lnTo>
                  <a:lnTo>
                    <a:pt x="44214" y="192979"/>
                  </a:lnTo>
                  <a:lnTo>
                    <a:pt x="45854" y="195896"/>
                  </a:lnTo>
                  <a:lnTo>
                    <a:pt x="35361" y="142603"/>
                  </a:lnTo>
                  <a:lnTo>
                    <a:pt x="32331" y="88840"/>
                  </a:lnTo>
                  <a:lnTo>
                    <a:pt x="37322" y="38749"/>
                  </a:lnTo>
                  <a:lnTo>
                    <a:pt x="51872" y="5782"/>
                  </a:lnTo>
                  <a:lnTo>
                    <a:pt x="60318" y="909"/>
                  </a:lnTo>
                  <a:lnTo>
                    <a:pt x="70627" y="0"/>
                  </a:lnTo>
                  <a:lnTo>
                    <a:pt x="82180" y="1733"/>
                  </a:lnTo>
                  <a:lnTo>
                    <a:pt x="101255" y="13018"/>
                  </a:lnTo>
                  <a:lnTo>
                    <a:pt x="154182" y="70292"/>
                  </a:lnTo>
                  <a:lnTo>
                    <a:pt x="190922" y="131711"/>
                  </a:lnTo>
                  <a:lnTo>
                    <a:pt x="192869" y="149555"/>
                  </a:lnTo>
                  <a:lnTo>
                    <a:pt x="189513" y="173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22134" y="514177"/>
              <a:ext cx="310014" cy="443917"/>
            </a:xfrm>
            <a:custGeom>
              <a:avLst/>
              <a:gdLst/>
              <a:ahLst/>
              <a:cxnLst/>
              <a:rect l="0" t="0" r="0" b="0"/>
              <a:pathLst>
                <a:path w="310014" h="443917">
                  <a:moveTo>
                    <a:pt x="273741" y="128061"/>
                  </a:moveTo>
                  <a:lnTo>
                    <a:pt x="279807" y="95609"/>
                  </a:lnTo>
                  <a:lnTo>
                    <a:pt x="269182" y="43719"/>
                  </a:lnTo>
                  <a:lnTo>
                    <a:pt x="253803" y="17803"/>
                  </a:lnTo>
                  <a:lnTo>
                    <a:pt x="237974" y="5748"/>
                  </a:lnTo>
                  <a:lnTo>
                    <a:pt x="228839" y="895"/>
                  </a:lnTo>
                  <a:lnTo>
                    <a:pt x="220410" y="0"/>
                  </a:lnTo>
                  <a:lnTo>
                    <a:pt x="204805" y="5244"/>
                  </a:lnTo>
                  <a:lnTo>
                    <a:pt x="182866" y="26940"/>
                  </a:lnTo>
                  <a:lnTo>
                    <a:pt x="167137" y="55595"/>
                  </a:lnTo>
                  <a:lnTo>
                    <a:pt x="160656" y="97491"/>
                  </a:lnTo>
                  <a:lnTo>
                    <a:pt x="165380" y="123833"/>
                  </a:lnTo>
                  <a:lnTo>
                    <a:pt x="169915" y="135771"/>
                  </a:lnTo>
                  <a:lnTo>
                    <a:pt x="184312" y="152155"/>
                  </a:lnTo>
                  <a:lnTo>
                    <a:pt x="193065" y="158161"/>
                  </a:lnTo>
                  <a:lnTo>
                    <a:pt x="202410" y="159826"/>
                  </a:lnTo>
                  <a:lnTo>
                    <a:pt x="222151" y="155437"/>
                  </a:lnTo>
                  <a:lnTo>
                    <a:pt x="229989" y="149821"/>
                  </a:lnTo>
                  <a:lnTo>
                    <a:pt x="241818" y="134223"/>
                  </a:lnTo>
                  <a:lnTo>
                    <a:pt x="255054" y="105710"/>
                  </a:lnTo>
                  <a:lnTo>
                    <a:pt x="257773" y="104971"/>
                  </a:lnTo>
                  <a:lnTo>
                    <a:pt x="268085" y="166542"/>
                  </a:lnTo>
                  <a:lnTo>
                    <a:pt x="281030" y="220020"/>
                  </a:lnTo>
                  <a:lnTo>
                    <a:pt x="298344" y="280681"/>
                  </a:lnTo>
                  <a:lnTo>
                    <a:pt x="310013" y="341525"/>
                  </a:lnTo>
                  <a:lnTo>
                    <a:pt x="308190" y="366823"/>
                  </a:lnTo>
                  <a:lnTo>
                    <a:pt x="300360" y="386646"/>
                  </a:lnTo>
                  <a:lnTo>
                    <a:pt x="294997" y="395207"/>
                  </a:lnTo>
                  <a:lnTo>
                    <a:pt x="276559" y="407840"/>
                  </a:lnTo>
                  <a:lnTo>
                    <a:pt x="251597" y="416184"/>
                  </a:lnTo>
                  <a:lnTo>
                    <a:pt x="204659" y="420881"/>
                  </a:lnTo>
                  <a:lnTo>
                    <a:pt x="142636" y="425588"/>
                  </a:lnTo>
                  <a:lnTo>
                    <a:pt x="84717" y="437436"/>
                  </a:lnTo>
                  <a:lnTo>
                    <a:pt x="28866" y="442636"/>
                  </a:lnTo>
                  <a:lnTo>
                    <a:pt x="0" y="4439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74818" y="498038"/>
              <a:ext cx="200043" cy="238957"/>
            </a:xfrm>
            <a:custGeom>
              <a:avLst/>
              <a:gdLst/>
              <a:ahLst/>
              <a:cxnLst/>
              <a:rect l="0" t="0" r="0" b="0"/>
              <a:pathLst>
                <a:path w="200043" h="238957">
                  <a:moveTo>
                    <a:pt x="0" y="91557"/>
                  </a:moveTo>
                  <a:lnTo>
                    <a:pt x="58617" y="91557"/>
                  </a:lnTo>
                  <a:lnTo>
                    <a:pt x="111622" y="90388"/>
                  </a:lnTo>
                  <a:lnTo>
                    <a:pt x="167904" y="76903"/>
                  </a:lnTo>
                  <a:lnTo>
                    <a:pt x="176277" y="71259"/>
                  </a:lnTo>
                  <a:lnTo>
                    <a:pt x="188700" y="55630"/>
                  </a:lnTo>
                  <a:lnTo>
                    <a:pt x="190141" y="46549"/>
                  </a:lnTo>
                  <a:lnTo>
                    <a:pt x="185503" y="27100"/>
                  </a:lnTo>
                  <a:lnTo>
                    <a:pt x="172523" y="12997"/>
                  </a:lnTo>
                  <a:lnTo>
                    <a:pt x="164149" y="7598"/>
                  </a:lnTo>
                  <a:lnTo>
                    <a:pt x="130005" y="0"/>
                  </a:lnTo>
                  <a:lnTo>
                    <a:pt x="95842" y="3338"/>
                  </a:lnTo>
                  <a:lnTo>
                    <a:pt x="77302" y="11795"/>
                  </a:lnTo>
                  <a:lnTo>
                    <a:pt x="61263" y="24522"/>
                  </a:lnTo>
                  <a:lnTo>
                    <a:pt x="46335" y="41877"/>
                  </a:lnTo>
                  <a:lnTo>
                    <a:pt x="42589" y="51418"/>
                  </a:lnTo>
                  <a:lnTo>
                    <a:pt x="41545" y="71378"/>
                  </a:lnTo>
                  <a:lnTo>
                    <a:pt x="56719" y="133748"/>
                  </a:lnTo>
                  <a:lnTo>
                    <a:pt x="72438" y="165280"/>
                  </a:lnTo>
                  <a:lnTo>
                    <a:pt x="107116" y="198970"/>
                  </a:lnTo>
                  <a:lnTo>
                    <a:pt x="147761" y="225035"/>
                  </a:lnTo>
                  <a:lnTo>
                    <a:pt x="175973" y="234832"/>
                  </a:lnTo>
                  <a:lnTo>
                    <a:pt x="200042" y="238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38072" y="252683"/>
              <a:ext cx="216753" cy="473784"/>
            </a:xfrm>
            <a:custGeom>
              <a:avLst/>
              <a:gdLst/>
              <a:ahLst/>
              <a:cxnLst/>
              <a:rect l="0" t="0" r="0" b="0"/>
              <a:pathLst>
                <a:path w="216753" h="473784">
                  <a:moveTo>
                    <a:pt x="0" y="0"/>
                  </a:moveTo>
                  <a:lnTo>
                    <a:pt x="3120" y="48931"/>
                  </a:lnTo>
                  <a:lnTo>
                    <a:pt x="14572" y="96777"/>
                  </a:lnTo>
                  <a:lnTo>
                    <a:pt x="29664" y="147998"/>
                  </a:lnTo>
                  <a:lnTo>
                    <a:pt x="41545" y="203339"/>
                  </a:lnTo>
                  <a:lnTo>
                    <a:pt x="49355" y="264190"/>
                  </a:lnTo>
                  <a:lnTo>
                    <a:pt x="54788" y="317315"/>
                  </a:lnTo>
                  <a:lnTo>
                    <a:pt x="61516" y="377885"/>
                  </a:lnTo>
                  <a:lnTo>
                    <a:pt x="61674" y="436816"/>
                  </a:lnTo>
                  <a:lnTo>
                    <a:pt x="59834" y="438610"/>
                  </a:lnTo>
                  <a:lnTo>
                    <a:pt x="57437" y="436296"/>
                  </a:lnTo>
                  <a:lnTo>
                    <a:pt x="48474" y="416272"/>
                  </a:lnTo>
                  <a:lnTo>
                    <a:pt x="43999" y="382523"/>
                  </a:lnTo>
                  <a:lnTo>
                    <a:pt x="52062" y="323132"/>
                  </a:lnTo>
                  <a:lnTo>
                    <a:pt x="62523" y="298032"/>
                  </a:lnTo>
                  <a:lnTo>
                    <a:pt x="70928" y="291105"/>
                  </a:lnTo>
                  <a:lnTo>
                    <a:pt x="81211" y="287657"/>
                  </a:lnTo>
                  <a:lnTo>
                    <a:pt x="92745" y="286528"/>
                  </a:lnTo>
                  <a:lnTo>
                    <a:pt x="114920" y="291513"/>
                  </a:lnTo>
                  <a:lnTo>
                    <a:pt x="175787" y="318686"/>
                  </a:lnTo>
                  <a:lnTo>
                    <a:pt x="191601" y="333491"/>
                  </a:lnTo>
                  <a:lnTo>
                    <a:pt x="206429" y="355669"/>
                  </a:lnTo>
                  <a:lnTo>
                    <a:pt x="216752" y="394462"/>
                  </a:lnTo>
                  <a:lnTo>
                    <a:pt x="214222" y="430003"/>
                  </a:lnTo>
                  <a:lnTo>
                    <a:pt x="202834" y="448866"/>
                  </a:lnTo>
                  <a:lnTo>
                    <a:pt x="194885" y="457172"/>
                  </a:lnTo>
                  <a:lnTo>
                    <a:pt x="170453" y="466400"/>
                  </a:lnTo>
                  <a:lnTo>
                    <a:pt x="112699" y="472325"/>
                  </a:lnTo>
                  <a:lnTo>
                    <a:pt x="84228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76965" y="534242"/>
              <a:ext cx="203305" cy="192225"/>
            </a:xfrm>
            <a:custGeom>
              <a:avLst/>
              <a:gdLst/>
              <a:ahLst/>
              <a:cxnLst/>
              <a:rect l="0" t="0" r="0" b="0"/>
              <a:pathLst>
                <a:path w="203305" h="192225">
                  <a:moveTo>
                    <a:pt x="98019" y="150110"/>
                  </a:moveTo>
                  <a:lnTo>
                    <a:pt x="112673" y="100558"/>
                  </a:lnTo>
                  <a:lnTo>
                    <a:pt x="111590" y="61208"/>
                  </a:lnTo>
                  <a:lnTo>
                    <a:pt x="98270" y="19914"/>
                  </a:lnTo>
                  <a:lnTo>
                    <a:pt x="89998" y="10670"/>
                  </a:lnTo>
                  <a:lnTo>
                    <a:pt x="68327" y="399"/>
                  </a:lnTo>
                  <a:lnTo>
                    <a:pt x="58337" y="0"/>
                  </a:lnTo>
                  <a:lnTo>
                    <a:pt x="40998" y="5795"/>
                  </a:lnTo>
                  <a:lnTo>
                    <a:pt x="18083" y="27801"/>
                  </a:lnTo>
                  <a:lnTo>
                    <a:pt x="2064" y="62138"/>
                  </a:lnTo>
                  <a:lnTo>
                    <a:pt x="0" y="85275"/>
                  </a:lnTo>
                  <a:lnTo>
                    <a:pt x="8207" y="139903"/>
                  </a:lnTo>
                  <a:lnTo>
                    <a:pt x="23315" y="178671"/>
                  </a:lnTo>
                  <a:lnTo>
                    <a:pt x="30668" y="185528"/>
                  </a:lnTo>
                  <a:lnTo>
                    <a:pt x="39081" y="188930"/>
                  </a:lnTo>
                  <a:lnTo>
                    <a:pt x="48198" y="190028"/>
                  </a:lnTo>
                  <a:lnTo>
                    <a:pt x="64568" y="185009"/>
                  </a:lnTo>
                  <a:lnTo>
                    <a:pt x="72209" y="180395"/>
                  </a:lnTo>
                  <a:lnTo>
                    <a:pt x="83819" y="162790"/>
                  </a:lnTo>
                  <a:lnTo>
                    <a:pt x="91708" y="139368"/>
                  </a:lnTo>
                  <a:lnTo>
                    <a:pt x="96149" y="109232"/>
                  </a:lnTo>
                  <a:lnTo>
                    <a:pt x="96773" y="111160"/>
                  </a:lnTo>
                  <a:lnTo>
                    <a:pt x="97188" y="117124"/>
                  </a:lnTo>
                  <a:lnTo>
                    <a:pt x="108951" y="142286"/>
                  </a:lnTo>
                  <a:lnTo>
                    <a:pt x="147495" y="188336"/>
                  </a:lnTo>
                  <a:lnTo>
                    <a:pt x="155570" y="191971"/>
                  </a:lnTo>
                  <a:lnTo>
                    <a:pt x="203304" y="192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64151" y="336911"/>
              <a:ext cx="58233" cy="400084"/>
            </a:xfrm>
            <a:custGeom>
              <a:avLst/>
              <a:gdLst/>
              <a:ahLst/>
              <a:cxnLst/>
              <a:rect l="0" t="0" r="0" b="0"/>
              <a:pathLst>
                <a:path w="58233" h="400084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3090"/>
                  </a:lnTo>
                  <a:lnTo>
                    <a:pt x="16252" y="185792"/>
                  </a:lnTo>
                  <a:lnTo>
                    <a:pt x="30635" y="241666"/>
                  </a:lnTo>
                  <a:lnTo>
                    <a:pt x="40827" y="290364"/>
                  </a:lnTo>
                  <a:lnTo>
                    <a:pt x="47515" y="351721"/>
                  </a:lnTo>
                  <a:lnTo>
                    <a:pt x="5823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85554" y="357968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2" y="169786"/>
                  </a:lnTo>
                  <a:lnTo>
                    <a:pt x="18211" y="232021"/>
                  </a:lnTo>
                  <a:lnTo>
                    <a:pt x="23333" y="288676"/>
                  </a:lnTo>
                  <a:lnTo>
                    <a:pt x="35545" y="344152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77148" y="558010"/>
              <a:ext cx="143288" cy="211121"/>
            </a:xfrm>
            <a:custGeom>
              <a:avLst/>
              <a:gdLst/>
              <a:ahLst/>
              <a:cxnLst/>
              <a:rect l="0" t="0" r="0" b="0"/>
              <a:pathLst>
                <a:path w="143288" h="211121">
                  <a:moveTo>
                    <a:pt x="87390" y="21057"/>
                  </a:moveTo>
                  <a:lnTo>
                    <a:pt x="70622" y="15468"/>
                  </a:lnTo>
                  <a:lnTo>
                    <a:pt x="53032" y="18963"/>
                  </a:lnTo>
                  <a:lnTo>
                    <a:pt x="34686" y="29485"/>
                  </a:lnTo>
                  <a:lnTo>
                    <a:pt x="18733" y="45860"/>
                  </a:lnTo>
                  <a:lnTo>
                    <a:pt x="2187" y="80398"/>
                  </a:lnTo>
                  <a:lnTo>
                    <a:pt x="0" y="106702"/>
                  </a:lnTo>
                  <a:lnTo>
                    <a:pt x="8127" y="156128"/>
                  </a:lnTo>
                  <a:lnTo>
                    <a:pt x="23221" y="183390"/>
                  </a:lnTo>
                  <a:lnTo>
                    <a:pt x="42511" y="206286"/>
                  </a:lnTo>
                  <a:lnTo>
                    <a:pt x="51621" y="210054"/>
                  </a:lnTo>
                  <a:lnTo>
                    <a:pt x="74223" y="211120"/>
                  </a:lnTo>
                  <a:lnTo>
                    <a:pt x="93626" y="204575"/>
                  </a:lnTo>
                  <a:lnTo>
                    <a:pt x="110050" y="192698"/>
                  </a:lnTo>
                  <a:lnTo>
                    <a:pt x="125147" y="175721"/>
                  </a:lnTo>
                  <a:lnTo>
                    <a:pt x="141212" y="140843"/>
                  </a:lnTo>
                  <a:lnTo>
                    <a:pt x="143287" y="117579"/>
                  </a:lnTo>
                  <a:lnTo>
                    <a:pt x="132057" y="63403"/>
                  </a:lnTo>
                  <a:lnTo>
                    <a:pt x="121032" y="32824"/>
                  </a:lnTo>
                  <a:lnTo>
                    <a:pt x="109751" y="16148"/>
                  </a:lnTo>
                  <a:lnTo>
                    <a:pt x="96939" y="7177"/>
                  </a:lnTo>
                  <a:lnTo>
                    <a:pt x="768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83333" y="536953"/>
              <a:ext cx="141524" cy="205632"/>
            </a:xfrm>
            <a:custGeom>
              <a:avLst/>
              <a:gdLst/>
              <a:ahLst/>
              <a:cxnLst/>
              <a:rect l="0" t="0" r="0" b="0"/>
              <a:pathLst>
                <a:path w="141524" h="205632">
                  <a:moveTo>
                    <a:pt x="60190" y="0"/>
                  </a:moveTo>
                  <a:lnTo>
                    <a:pt x="43423" y="5589"/>
                  </a:lnTo>
                  <a:lnTo>
                    <a:pt x="28951" y="17692"/>
                  </a:lnTo>
                  <a:lnTo>
                    <a:pt x="10770" y="44236"/>
                  </a:lnTo>
                  <a:lnTo>
                    <a:pt x="3131" y="65284"/>
                  </a:lnTo>
                  <a:lnTo>
                    <a:pt x="0" y="103441"/>
                  </a:lnTo>
                  <a:lnTo>
                    <a:pt x="11911" y="166596"/>
                  </a:lnTo>
                  <a:lnTo>
                    <a:pt x="27428" y="193901"/>
                  </a:lnTo>
                  <a:lnTo>
                    <a:pt x="36009" y="199457"/>
                  </a:lnTo>
                  <a:lnTo>
                    <a:pt x="58022" y="205631"/>
                  </a:lnTo>
                  <a:lnTo>
                    <a:pt x="80283" y="202136"/>
                  </a:lnTo>
                  <a:lnTo>
                    <a:pt x="109427" y="187014"/>
                  </a:lnTo>
                  <a:lnTo>
                    <a:pt x="124188" y="173194"/>
                  </a:lnTo>
                  <a:lnTo>
                    <a:pt x="134647" y="155354"/>
                  </a:lnTo>
                  <a:lnTo>
                    <a:pt x="141523" y="119990"/>
                  </a:lnTo>
                  <a:lnTo>
                    <a:pt x="137971" y="85465"/>
                  </a:lnTo>
                  <a:lnTo>
                    <a:pt x="129464" y="66840"/>
                  </a:lnTo>
                  <a:lnTo>
                    <a:pt x="104940" y="35820"/>
                  </a:lnTo>
                  <a:lnTo>
                    <a:pt x="85148" y="27618"/>
                  </a:lnTo>
                  <a:lnTo>
                    <a:pt x="4966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69865" y="558449"/>
              <a:ext cx="210571" cy="210132"/>
            </a:xfrm>
            <a:custGeom>
              <a:avLst/>
              <a:gdLst/>
              <a:ahLst/>
              <a:cxnLst/>
              <a:rect l="0" t="0" r="0" b="0"/>
              <a:pathLst>
                <a:path w="210571" h="210132">
                  <a:moveTo>
                    <a:pt x="0" y="41675"/>
                  </a:moveTo>
                  <a:lnTo>
                    <a:pt x="16789" y="96720"/>
                  </a:lnTo>
                  <a:lnTo>
                    <a:pt x="26084" y="156187"/>
                  </a:lnTo>
                  <a:lnTo>
                    <a:pt x="36565" y="192326"/>
                  </a:lnTo>
                  <a:lnTo>
                    <a:pt x="34578" y="187010"/>
                  </a:lnTo>
                  <a:lnTo>
                    <a:pt x="28861" y="133849"/>
                  </a:lnTo>
                  <a:lnTo>
                    <a:pt x="22599" y="79769"/>
                  </a:lnTo>
                  <a:lnTo>
                    <a:pt x="27104" y="38014"/>
                  </a:lnTo>
                  <a:lnTo>
                    <a:pt x="35832" y="16261"/>
                  </a:lnTo>
                  <a:lnTo>
                    <a:pt x="41436" y="7185"/>
                  </a:lnTo>
                  <a:lnTo>
                    <a:pt x="48681" y="2304"/>
                  </a:lnTo>
                  <a:lnTo>
                    <a:pt x="66090" y="0"/>
                  </a:lnTo>
                  <a:lnTo>
                    <a:pt x="85526" y="5995"/>
                  </a:lnTo>
                  <a:lnTo>
                    <a:pt x="105862" y="18798"/>
                  </a:lnTo>
                  <a:lnTo>
                    <a:pt x="144394" y="65145"/>
                  </a:lnTo>
                  <a:lnTo>
                    <a:pt x="174863" y="126004"/>
                  </a:lnTo>
                  <a:lnTo>
                    <a:pt x="201853" y="187470"/>
                  </a:lnTo>
                  <a:lnTo>
                    <a:pt x="210570" y="2101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22549" y="6738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98756" y="1679390"/>
            <a:ext cx="2270156" cy="584237"/>
            <a:chOff x="98756" y="1679390"/>
            <a:chExt cx="2270156" cy="584237"/>
          </a:xfrm>
        </p:grpSpPr>
        <p:sp>
          <p:nvSpPr>
            <p:cNvPr id="36" name="Freeform 35"/>
            <p:cNvSpPr/>
            <p:nvPr/>
          </p:nvSpPr>
          <p:spPr>
            <a:xfrm>
              <a:off x="98756" y="1703821"/>
              <a:ext cx="268443" cy="398918"/>
            </a:xfrm>
            <a:custGeom>
              <a:avLst/>
              <a:gdLst/>
              <a:ahLst/>
              <a:cxnLst/>
              <a:rect l="0" t="0" r="0" b="0"/>
              <a:pathLst>
                <a:path w="268443" h="398918">
                  <a:moveTo>
                    <a:pt x="174984" y="43909"/>
                  </a:moveTo>
                  <a:lnTo>
                    <a:pt x="137898" y="9162"/>
                  </a:lnTo>
                  <a:lnTo>
                    <a:pt x="119897" y="0"/>
                  </a:lnTo>
                  <a:lnTo>
                    <a:pt x="97079" y="1387"/>
                  </a:lnTo>
                  <a:lnTo>
                    <a:pt x="73679" y="9803"/>
                  </a:lnTo>
                  <a:lnTo>
                    <a:pt x="24733" y="47813"/>
                  </a:lnTo>
                  <a:lnTo>
                    <a:pt x="10330" y="61632"/>
                  </a:lnTo>
                  <a:lnTo>
                    <a:pt x="2369" y="81812"/>
                  </a:lnTo>
                  <a:lnTo>
                    <a:pt x="0" y="105208"/>
                  </a:lnTo>
                  <a:lnTo>
                    <a:pt x="11027" y="159476"/>
                  </a:lnTo>
                  <a:lnTo>
                    <a:pt x="16546" y="167747"/>
                  </a:lnTo>
                  <a:lnTo>
                    <a:pt x="32038" y="180057"/>
                  </a:lnTo>
                  <a:lnTo>
                    <a:pt x="60490" y="193563"/>
                  </a:lnTo>
                  <a:lnTo>
                    <a:pt x="96737" y="199385"/>
                  </a:lnTo>
                  <a:lnTo>
                    <a:pt x="156448" y="193181"/>
                  </a:lnTo>
                  <a:lnTo>
                    <a:pt x="193669" y="194983"/>
                  </a:lnTo>
                  <a:lnTo>
                    <a:pt x="214874" y="201130"/>
                  </a:lnTo>
                  <a:lnTo>
                    <a:pt x="247551" y="224141"/>
                  </a:lnTo>
                  <a:lnTo>
                    <a:pt x="254948" y="230744"/>
                  </a:lnTo>
                  <a:lnTo>
                    <a:pt x="263166" y="250559"/>
                  </a:lnTo>
                  <a:lnTo>
                    <a:pt x="268442" y="306997"/>
                  </a:lnTo>
                  <a:lnTo>
                    <a:pt x="262925" y="333973"/>
                  </a:lnTo>
                  <a:lnTo>
                    <a:pt x="246664" y="365770"/>
                  </a:lnTo>
                  <a:lnTo>
                    <a:pt x="232578" y="381151"/>
                  </a:lnTo>
                  <a:lnTo>
                    <a:pt x="214620" y="391886"/>
                  </a:lnTo>
                  <a:lnTo>
                    <a:pt x="179189" y="398917"/>
                  </a:lnTo>
                  <a:lnTo>
                    <a:pt x="133701" y="392888"/>
                  </a:lnTo>
                  <a:lnTo>
                    <a:pt x="102701" y="382577"/>
                  </a:lnTo>
                  <a:lnTo>
                    <a:pt x="59171" y="359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5001" y="1947772"/>
              <a:ext cx="129490" cy="158041"/>
            </a:xfrm>
            <a:custGeom>
              <a:avLst/>
              <a:gdLst/>
              <a:ahLst/>
              <a:cxnLst/>
              <a:rect l="0" t="0" r="0" b="0"/>
              <a:pathLst>
                <a:path w="129490" h="158041">
                  <a:moveTo>
                    <a:pt x="16667" y="10528"/>
                  </a:moveTo>
                  <a:lnTo>
                    <a:pt x="5488" y="21707"/>
                  </a:lnTo>
                  <a:lnTo>
                    <a:pt x="0" y="42792"/>
                  </a:lnTo>
                  <a:lnTo>
                    <a:pt x="30" y="81309"/>
                  </a:lnTo>
                  <a:lnTo>
                    <a:pt x="5763" y="103988"/>
                  </a:lnTo>
                  <a:lnTo>
                    <a:pt x="28508" y="144023"/>
                  </a:lnTo>
                  <a:lnTo>
                    <a:pt x="35089" y="152167"/>
                  </a:lnTo>
                  <a:lnTo>
                    <a:pt x="42987" y="156427"/>
                  </a:lnTo>
                  <a:lnTo>
                    <a:pt x="61120" y="158040"/>
                  </a:lnTo>
                  <a:lnTo>
                    <a:pt x="77758" y="151738"/>
                  </a:lnTo>
                  <a:lnTo>
                    <a:pt x="92951" y="139968"/>
                  </a:lnTo>
                  <a:lnTo>
                    <a:pt x="113489" y="113612"/>
                  </a:lnTo>
                  <a:lnTo>
                    <a:pt x="126333" y="82406"/>
                  </a:lnTo>
                  <a:lnTo>
                    <a:pt x="129489" y="45213"/>
                  </a:lnTo>
                  <a:lnTo>
                    <a:pt x="12195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8538" y="1747730"/>
              <a:ext cx="193271" cy="332159"/>
            </a:xfrm>
            <a:custGeom>
              <a:avLst/>
              <a:gdLst/>
              <a:ahLst/>
              <a:cxnLst/>
              <a:rect l="0" t="0" r="0" b="0"/>
              <a:pathLst>
                <a:path w="193271" h="332159">
                  <a:moveTo>
                    <a:pt x="0" y="0"/>
                  </a:moveTo>
                  <a:lnTo>
                    <a:pt x="14655" y="58617"/>
                  </a:lnTo>
                  <a:lnTo>
                    <a:pt x="28198" y="120027"/>
                  </a:lnTo>
                  <a:lnTo>
                    <a:pt x="42138" y="181550"/>
                  </a:lnTo>
                  <a:lnTo>
                    <a:pt x="56157" y="244092"/>
                  </a:lnTo>
                  <a:lnTo>
                    <a:pt x="67852" y="284912"/>
                  </a:lnTo>
                  <a:lnTo>
                    <a:pt x="66248" y="268212"/>
                  </a:lnTo>
                  <a:lnTo>
                    <a:pt x="78077" y="214781"/>
                  </a:lnTo>
                  <a:lnTo>
                    <a:pt x="83637" y="205189"/>
                  </a:lnTo>
                  <a:lnTo>
                    <a:pt x="99173" y="191411"/>
                  </a:lnTo>
                  <a:lnTo>
                    <a:pt x="108230" y="189608"/>
                  </a:lnTo>
                  <a:lnTo>
                    <a:pt x="127651" y="193845"/>
                  </a:lnTo>
                  <a:lnTo>
                    <a:pt x="158316" y="209384"/>
                  </a:lnTo>
                  <a:lnTo>
                    <a:pt x="172918" y="225251"/>
                  </a:lnTo>
                  <a:lnTo>
                    <a:pt x="191824" y="264033"/>
                  </a:lnTo>
                  <a:lnTo>
                    <a:pt x="193270" y="284634"/>
                  </a:lnTo>
                  <a:lnTo>
                    <a:pt x="192018" y="295041"/>
                  </a:lnTo>
                  <a:lnTo>
                    <a:pt x="181268" y="312844"/>
                  </a:lnTo>
                  <a:lnTo>
                    <a:pt x="173488" y="320866"/>
                  </a:lnTo>
                  <a:lnTo>
                    <a:pt x="152365" y="329781"/>
                  </a:lnTo>
                  <a:lnTo>
                    <a:pt x="140181" y="332158"/>
                  </a:lnTo>
                  <a:lnTo>
                    <a:pt x="129719" y="331403"/>
                  </a:lnTo>
                  <a:lnTo>
                    <a:pt x="7370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108" y="2000414"/>
              <a:ext cx="82204" cy="263213"/>
            </a:xfrm>
            <a:custGeom>
              <a:avLst/>
              <a:gdLst/>
              <a:ahLst/>
              <a:cxnLst/>
              <a:rect l="0" t="0" r="0" b="0"/>
              <a:pathLst>
                <a:path w="82204" h="263213">
                  <a:moveTo>
                    <a:pt x="52643" y="0"/>
                  </a:moveTo>
                  <a:lnTo>
                    <a:pt x="58232" y="62093"/>
                  </a:lnTo>
                  <a:lnTo>
                    <a:pt x="73974" y="124005"/>
                  </a:lnTo>
                  <a:lnTo>
                    <a:pt x="82203" y="173584"/>
                  </a:lnTo>
                  <a:lnTo>
                    <a:pt x="77089" y="197641"/>
                  </a:lnTo>
                  <a:lnTo>
                    <a:pt x="65847" y="218862"/>
                  </a:lnTo>
                  <a:lnTo>
                    <a:pt x="49153" y="23609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1222" y="186354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0212" y="1877260"/>
              <a:ext cx="131626" cy="175798"/>
            </a:xfrm>
            <a:custGeom>
              <a:avLst/>
              <a:gdLst/>
              <a:ahLst/>
              <a:cxnLst/>
              <a:rect l="0" t="0" r="0" b="0"/>
              <a:pathLst>
                <a:path w="131626" h="175798">
                  <a:moveTo>
                    <a:pt x="5238" y="81040"/>
                  </a:moveTo>
                  <a:lnTo>
                    <a:pt x="63855" y="81040"/>
                  </a:lnTo>
                  <a:lnTo>
                    <a:pt x="98645" y="75451"/>
                  </a:lnTo>
                  <a:lnTo>
                    <a:pt x="117333" y="63348"/>
                  </a:lnTo>
                  <a:lnTo>
                    <a:pt x="125591" y="55207"/>
                  </a:lnTo>
                  <a:lnTo>
                    <a:pt x="129927" y="46271"/>
                  </a:lnTo>
                  <a:lnTo>
                    <a:pt x="131625" y="26983"/>
                  </a:lnTo>
                  <a:lnTo>
                    <a:pt x="128101" y="19265"/>
                  </a:lnTo>
                  <a:lnTo>
                    <a:pt x="114826" y="7571"/>
                  </a:lnTo>
                  <a:lnTo>
                    <a:pt x="94108" y="1594"/>
                  </a:lnTo>
                  <a:lnTo>
                    <a:pt x="82032" y="0"/>
                  </a:lnTo>
                  <a:lnTo>
                    <a:pt x="42680" y="8935"/>
                  </a:lnTo>
                  <a:lnTo>
                    <a:pt x="12563" y="26400"/>
                  </a:lnTo>
                  <a:lnTo>
                    <a:pt x="6612" y="35255"/>
                  </a:lnTo>
                  <a:lnTo>
                    <a:pt x="0" y="57572"/>
                  </a:lnTo>
                  <a:lnTo>
                    <a:pt x="1866" y="90854"/>
                  </a:lnTo>
                  <a:lnTo>
                    <a:pt x="14147" y="132372"/>
                  </a:lnTo>
                  <a:lnTo>
                    <a:pt x="44554" y="171652"/>
                  </a:lnTo>
                  <a:lnTo>
                    <a:pt x="54845" y="175373"/>
                  </a:lnTo>
                  <a:lnTo>
                    <a:pt x="110523" y="175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66299" y="1902885"/>
              <a:ext cx="155007" cy="145598"/>
            </a:xfrm>
            <a:custGeom>
              <a:avLst/>
              <a:gdLst/>
              <a:ahLst/>
              <a:cxnLst/>
              <a:rect l="0" t="0" r="0" b="0"/>
              <a:pathLst>
                <a:path w="155007" h="145598">
                  <a:moveTo>
                    <a:pt x="91835" y="13301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8" y="760"/>
                  </a:lnTo>
                  <a:lnTo>
                    <a:pt x="32507" y="8117"/>
                  </a:lnTo>
                  <a:lnTo>
                    <a:pt x="24207" y="13355"/>
                  </a:lnTo>
                  <a:lnTo>
                    <a:pt x="11865" y="28533"/>
                  </a:lnTo>
                  <a:lnTo>
                    <a:pt x="6936" y="37494"/>
                  </a:lnTo>
                  <a:lnTo>
                    <a:pt x="0" y="78051"/>
                  </a:lnTo>
                  <a:lnTo>
                    <a:pt x="4616" y="100960"/>
                  </a:lnTo>
                  <a:lnTo>
                    <a:pt x="9123" y="110345"/>
                  </a:lnTo>
                  <a:lnTo>
                    <a:pt x="26608" y="127012"/>
                  </a:lnTo>
                  <a:lnTo>
                    <a:pt x="49977" y="139878"/>
                  </a:lnTo>
                  <a:lnTo>
                    <a:pt x="75961" y="145597"/>
                  </a:lnTo>
                  <a:lnTo>
                    <a:pt x="111308" y="143227"/>
                  </a:lnTo>
                  <a:lnTo>
                    <a:pt x="130126" y="134997"/>
                  </a:lnTo>
                  <a:lnTo>
                    <a:pt x="155006" y="11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66712" y="1726673"/>
              <a:ext cx="28294" cy="347442"/>
            </a:xfrm>
            <a:custGeom>
              <a:avLst/>
              <a:gdLst/>
              <a:ahLst/>
              <a:cxnLst/>
              <a:rect l="0" t="0" r="0" b="0"/>
              <a:pathLst>
                <a:path w="28294" h="347442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12429" y="195008"/>
                  </a:lnTo>
                  <a:lnTo>
                    <a:pt x="16184" y="246904"/>
                  </a:lnTo>
                  <a:lnTo>
                    <a:pt x="24688" y="302105"/>
                  </a:lnTo>
                  <a:lnTo>
                    <a:pt x="2829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21305" y="1831958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8" y="3120"/>
                  </a:lnTo>
                  <a:lnTo>
                    <a:pt x="51397" y="16789"/>
                  </a:lnTo>
                  <a:lnTo>
                    <a:pt x="17309" y="20962"/>
                  </a:lnTo>
                  <a:lnTo>
                    <a:pt x="11539" y="2333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516103" y="1863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505575" y="198988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90795" y="1703831"/>
              <a:ext cx="244539" cy="307113"/>
            </a:xfrm>
            <a:custGeom>
              <a:avLst/>
              <a:gdLst/>
              <a:ahLst/>
              <a:cxnLst/>
              <a:rect l="0" t="0" r="0" b="0"/>
              <a:pathLst>
                <a:path w="244539" h="307113">
                  <a:moveTo>
                    <a:pt x="72749" y="307112"/>
                  </a:moveTo>
                  <a:lnTo>
                    <a:pt x="64415" y="269634"/>
                  </a:lnTo>
                  <a:lnTo>
                    <a:pt x="57065" y="218210"/>
                  </a:lnTo>
                  <a:lnTo>
                    <a:pt x="44347" y="162992"/>
                  </a:lnTo>
                  <a:lnTo>
                    <a:pt x="30570" y="107025"/>
                  </a:lnTo>
                  <a:lnTo>
                    <a:pt x="11909" y="45280"/>
                  </a:lnTo>
                  <a:lnTo>
                    <a:pt x="475" y="23456"/>
                  </a:lnTo>
                  <a:lnTo>
                    <a:pt x="0" y="15062"/>
                  </a:lnTo>
                  <a:lnTo>
                    <a:pt x="3192" y="8297"/>
                  </a:lnTo>
                  <a:lnTo>
                    <a:pt x="8830" y="2617"/>
                  </a:lnTo>
                  <a:lnTo>
                    <a:pt x="16098" y="0"/>
                  </a:lnTo>
                  <a:lnTo>
                    <a:pt x="45435" y="1906"/>
                  </a:lnTo>
                  <a:lnTo>
                    <a:pt x="103445" y="16150"/>
                  </a:lnTo>
                  <a:lnTo>
                    <a:pt x="164832" y="40678"/>
                  </a:lnTo>
                  <a:lnTo>
                    <a:pt x="226925" y="93180"/>
                  </a:lnTo>
                  <a:lnTo>
                    <a:pt x="242563" y="125311"/>
                  </a:lnTo>
                  <a:lnTo>
                    <a:pt x="244538" y="147933"/>
                  </a:lnTo>
                  <a:lnTo>
                    <a:pt x="236274" y="191051"/>
                  </a:lnTo>
                  <a:lnTo>
                    <a:pt x="221156" y="222810"/>
                  </a:lnTo>
                  <a:lnTo>
                    <a:pt x="196270" y="248858"/>
                  </a:lnTo>
                  <a:lnTo>
                    <a:pt x="146077" y="282658"/>
                  </a:lnTo>
                  <a:lnTo>
                    <a:pt x="93806" y="307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58078" y="1863346"/>
              <a:ext cx="163436" cy="137285"/>
            </a:xfrm>
            <a:custGeom>
              <a:avLst/>
              <a:gdLst/>
              <a:ahLst/>
              <a:cxnLst/>
              <a:rect l="0" t="0" r="0" b="0"/>
              <a:pathLst>
                <a:path w="163436" h="137285">
                  <a:moveTo>
                    <a:pt x="110792" y="84426"/>
                  </a:moveTo>
                  <a:lnTo>
                    <a:pt x="110792" y="62069"/>
                  </a:lnTo>
                  <a:lnTo>
                    <a:pt x="99614" y="31398"/>
                  </a:lnTo>
                  <a:lnTo>
                    <a:pt x="81484" y="5673"/>
                  </a:lnTo>
                  <a:lnTo>
                    <a:pt x="73706" y="1508"/>
                  </a:lnTo>
                  <a:lnTo>
                    <a:pt x="55705" y="0"/>
                  </a:lnTo>
                  <a:lnTo>
                    <a:pt x="39126" y="6349"/>
                  </a:lnTo>
                  <a:lnTo>
                    <a:pt x="23958" y="18139"/>
                  </a:lnTo>
                  <a:lnTo>
                    <a:pt x="9418" y="35078"/>
                  </a:lnTo>
                  <a:lnTo>
                    <a:pt x="1396" y="60543"/>
                  </a:lnTo>
                  <a:lnTo>
                    <a:pt x="0" y="101526"/>
                  </a:lnTo>
                  <a:lnTo>
                    <a:pt x="1835" y="113373"/>
                  </a:lnTo>
                  <a:lnTo>
                    <a:pt x="6569" y="122441"/>
                  </a:lnTo>
                  <a:lnTo>
                    <a:pt x="21187" y="135637"/>
                  </a:lnTo>
                  <a:lnTo>
                    <a:pt x="28828" y="137284"/>
                  </a:lnTo>
                  <a:lnTo>
                    <a:pt x="36262" y="136042"/>
                  </a:lnTo>
                  <a:lnTo>
                    <a:pt x="50762" y="128423"/>
                  </a:lnTo>
                  <a:lnTo>
                    <a:pt x="65005" y="117238"/>
                  </a:lnTo>
                  <a:lnTo>
                    <a:pt x="72895" y="98229"/>
                  </a:lnTo>
                  <a:lnTo>
                    <a:pt x="74998" y="86609"/>
                  </a:lnTo>
                  <a:lnTo>
                    <a:pt x="77571" y="82372"/>
                  </a:lnTo>
                  <a:lnTo>
                    <a:pt x="80456" y="83056"/>
                  </a:lnTo>
                  <a:lnTo>
                    <a:pt x="99081" y="103782"/>
                  </a:lnTo>
                  <a:lnTo>
                    <a:pt x="124090" y="117977"/>
                  </a:lnTo>
                  <a:lnTo>
                    <a:pt x="163435" y="126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74973" y="1679390"/>
              <a:ext cx="93939" cy="342035"/>
            </a:xfrm>
            <a:custGeom>
              <a:avLst/>
              <a:gdLst/>
              <a:ahLst/>
              <a:cxnLst/>
              <a:rect l="0" t="0" r="0" b="0"/>
              <a:pathLst>
                <a:path w="93939" h="342035">
                  <a:moveTo>
                    <a:pt x="72881" y="257853"/>
                  </a:moveTo>
                  <a:lnTo>
                    <a:pt x="63306" y="233806"/>
                  </a:lnTo>
                  <a:lnTo>
                    <a:pt x="52638" y="219480"/>
                  </a:lnTo>
                  <a:lnTo>
                    <a:pt x="45348" y="215893"/>
                  </a:lnTo>
                  <a:lnTo>
                    <a:pt x="27889" y="215028"/>
                  </a:lnTo>
                  <a:lnTo>
                    <a:pt x="19490" y="218774"/>
                  </a:lnTo>
                  <a:lnTo>
                    <a:pt x="3918" y="232296"/>
                  </a:lnTo>
                  <a:lnTo>
                    <a:pt x="0" y="243155"/>
                  </a:lnTo>
                  <a:lnTo>
                    <a:pt x="74" y="284044"/>
                  </a:lnTo>
                  <a:lnTo>
                    <a:pt x="8675" y="318256"/>
                  </a:lnTo>
                  <a:lnTo>
                    <a:pt x="19389" y="335781"/>
                  </a:lnTo>
                  <a:lnTo>
                    <a:pt x="26691" y="340221"/>
                  </a:lnTo>
                  <a:lnTo>
                    <a:pt x="44164" y="342034"/>
                  </a:lnTo>
                  <a:lnTo>
                    <a:pt x="51397" y="337371"/>
                  </a:lnTo>
                  <a:lnTo>
                    <a:pt x="62553" y="319711"/>
                  </a:lnTo>
                  <a:lnTo>
                    <a:pt x="78077" y="277481"/>
                  </a:lnTo>
                  <a:lnTo>
                    <a:pt x="82356" y="225292"/>
                  </a:lnTo>
                  <a:lnTo>
                    <a:pt x="83202" y="164334"/>
                  </a:lnTo>
                  <a:lnTo>
                    <a:pt x="82199" y="104373"/>
                  </a:lnTo>
                  <a:lnTo>
                    <a:pt x="71949" y="50588"/>
                  </a:lnTo>
                  <a:lnTo>
                    <a:pt x="58659" y="5822"/>
                  </a:lnTo>
                  <a:lnTo>
                    <a:pt x="54042" y="925"/>
                  </a:lnTo>
                  <a:lnTo>
                    <a:pt x="48623" y="0"/>
                  </a:lnTo>
                  <a:lnTo>
                    <a:pt x="42671" y="1723"/>
                  </a:lnTo>
                  <a:lnTo>
                    <a:pt x="37534" y="6381"/>
                  </a:lnTo>
                  <a:lnTo>
                    <a:pt x="28705" y="20916"/>
                  </a:lnTo>
                  <a:lnTo>
                    <a:pt x="22747" y="54418"/>
                  </a:lnTo>
                  <a:lnTo>
                    <a:pt x="26571" y="105159"/>
                  </a:lnTo>
                  <a:lnTo>
                    <a:pt x="35114" y="159058"/>
                  </a:lnTo>
                  <a:lnTo>
                    <a:pt x="56886" y="220097"/>
                  </a:lnTo>
                  <a:lnTo>
                    <a:pt x="80597" y="264043"/>
                  </a:lnTo>
                  <a:lnTo>
                    <a:pt x="93938" y="28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78984" y="2411026"/>
            <a:ext cx="2368913" cy="533894"/>
            <a:chOff x="178984" y="2411026"/>
            <a:chExt cx="2368913" cy="533894"/>
          </a:xfrm>
        </p:grpSpPr>
        <p:sp>
          <p:nvSpPr>
            <p:cNvPr id="51" name="Freeform 50"/>
            <p:cNvSpPr/>
            <p:nvPr/>
          </p:nvSpPr>
          <p:spPr>
            <a:xfrm>
              <a:off x="178984" y="2516310"/>
              <a:ext cx="168457" cy="342084"/>
            </a:xfrm>
            <a:custGeom>
              <a:avLst/>
              <a:gdLst/>
              <a:ahLst/>
              <a:cxnLst/>
              <a:rect l="0" t="0" r="0" b="0"/>
              <a:pathLst>
                <a:path w="168457" h="342084">
                  <a:moveTo>
                    <a:pt x="0" y="0"/>
                  </a:moveTo>
                  <a:lnTo>
                    <a:pt x="5589" y="58617"/>
                  </a:lnTo>
                  <a:lnTo>
                    <a:pt x="24450" y="118334"/>
                  </a:lnTo>
                  <a:lnTo>
                    <a:pt x="44214" y="178053"/>
                  </a:lnTo>
                  <a:lnTo>
                    <a:pt x="59383" y="237769"/>
                  </a:lnTo>
                  <a:lnTo>
                    <a:pt x="73644" y="291506"/>
                  </a:lnTo>
                  <a:lnTo>
                    <a:pt x="87727" y="336262"/>
                  </a:lnTo>
                  <a:lnTo>
                    <a:pt x="92410" y="341158"/>
                  </a:lnTo>
                  <a:lnTo>
                    <a:pt x="97871" y="342083"/>
                  </a:lnTo>
                  <a:lnTo>
                    <a:pt x="103852" y="340359"/>
                  </a:lnTo>
                  <a:lnTo>
                    <a:pt x="109009" y="335701"/>
                  </a:lnTo>
                  <a:lnTo>
                    <a:pt x="117858" y="321166"/>
                  </a:lnTo>
                  <a:lnTo>
                    <a:pt x="124666" y="274834"/>
                  </a:lnTo>
                  <a:lnTo>
                    <a:pt x="129131" y="220621"/>
                  </a:lnTo>
                  <a:lnTo>
                    <a:pt x="135342" y="164853"/>
                  </a:lnTo>
                  <a:lnTo>
                    <a:pt x="144974" y="109946"/>
                  </a:lnTo>
                  <a:lnTo>
                    <a:pt x="161580" y="53257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0611" y="2652907"/>
              <a:ext cx="128805" cy="186470"/>
            </a:xfrm>
            <a:custGeom>
              <a:avLst/>
              <a:gdLst/>
              <a:ahLst/>
              <a:cxnLst/>
              <a:rect l="0" t="0" r="0" b="0"/>
              <a:pathLst>
                <a:path w="128805" h="186470">
                  <a:moveTo>
                    <a:pt x="0" y="95030"/>
                  </a:moveTo>
                  <a:lnTo>
                    <a:pt x="16768" y="100620"/>
                  </a:lnTo>
                  <a:lnTo>
                    <a:pt x="34358" y="100244"/>
                  </a:lnTo>
                  <a:lnTo>
                    <a:pt x="95000" y="84035"/>
                  </a:lnTo>
                  <a:lnTo>
                    <a:pt x="105447" y="80681"/>
                  </a:lnTo>
                  <a:lnTo>
                    <a:pt x="120175" y="67596"/>
                  </a:lnTo>
                  <a:lnTo>
                    <a:pt x="125740" y="59193"/>
                  </a:lnTo>
                  <a:lnTo>
                    <a:pt x="128804" y="40498"/>
                  </a:lnTo>
                  <a:lnTo>
                    <a:pt x="127983" y="30600"/>
                  </a:lnTo>
                  <a:lnTo>
                    <a:pt x="120832" y="13362"/>
                  </a:lnTo>
                  <a:lnTo>
                    <a:pt x="115650" y="5490"/>
                  </a:lnTo>
                  <a:lnTo>
                    <a:pt x="108685" y="1412"/>
                  </a:lnTo>
                  <a:lnTo>
                    <a:pt x="91588" y="0"/>
                  </a:lnTo>
                  <a:lnTo>
                    <a:pt x="75411" y="6391"/>
                  </a:lnTo>
                  <a:lnTo>
                    <a:pt x="45961" y="29558"/>
                  </a:lnTo>
                  <a:lnTo>
                    <a:pt x="18784" y="72306"/>
                  </a:lnTo>
                  <a:lnTo>
                    <a:pt x="9128" y="94289"/>
                  </a:lnTo>
                  <a:lnTo>
                    <a:pt x="7177" y="115758"/>
                  </a:lnTo>
                  <a:lnTo>
                    <a:pt x="15455" y="158136"/>
                  </a:lnTo>
                  <a:lnTo>
                    <a:pt x="20832" y="166347"/>
                  </a:lnTo>
                  <a:lnTo>
                    <a:pt x="36165" y="178589"/>
                  </a:lnTo>
                  <a:lnTo>
                    <a:pt x="70117" y="186469"/>
                  </a:lnTo>
                  <a:lnTo>
                    <a:pt x="90045" y="182073"/>
                  </a:lnTo>
                  <a:lnTo>
                    <a:pt x="104361" y="173491"/>
                  </a:lnTo>
                  <a:lnTo>
                    <a:pt x="115813" y="158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1181" y="2653181"/>
              <a:ext cx="115814" cy="159174"/>
            </a:xfrm>
            <a:custGeom>
              <a:avLst/>
              <a:gdLst/>
              <a:ahLst/>
              <a:cxnLst/>
              <a:rect l="0" t="0" r="0" b="0"/>
              <a:pathLst>
                <a:path w="115814" h="159174">
                  <a:moveTo>
                    <a:pt x="0" y="73699"/>
                  </a:moveTo>
                  <a:lnTo>
                    <a:pt x="3119" y="116391"/>
                  </a:lnTo>
                  <a:lnTo>
                    <a:pt x="14654" y="158041"/>
                  </a:lnTo>
                  <a:lnTo>
                    <a:pt x="15619" y="159173"/>
                  </a:lnTo>
                  <a:lnTo>
                    <a:pt x="11129" y="96373"/>
                  </a:lnTo>
                  <a:lnTo>
                    <a:pt x="13046" y="57931"/>
                  </a:lnTo>
                  <a:lnTo>
                    <a:pt x="21786" y="39005"/>
                  </a:lnTo>
                  <a:lnTo>
                    <a:pt x="36589" y="25914"/>
                  </a:lnTo>
                  <a:lnTo>
                    <a:pt x="74688" y="797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0694" y="2526839"/>
              <a:ext cx="172191" cy="300575"/>
            </a:xfrm>
            <a:custGeom>
              <a:avLst/>
              <a:gdLst/>
              <a:ahLst/>
              <a:cxnLst/>
              <a:rect l="0" t="0" r="0" b="0"/>
              <a:pathLst>
                <a:path w="172191" h="300575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7" y="168552"/>
                  </a:lnTo>
                  <a:lnTo>
                    <a:pt x="19465" y="224627"/>
                  </a:lnTo>
                  <a:lnTo>
                    <a:pt x="14677" y="265339"/>
                  </a:lnTo>
                  <a:lnTo>
                    <a:pt x="15634" y="264630"/>
                  </a:lnTo>
                  <a:lnTo>
                    <a:pt x="17441" y="260648"/>
                  </a:lnTo>
                  <a:lnTo>
                    <a:pt x="26329" y="200355"/>
                  </a:lnTo>
                  <a:lnTo>
                    <a:pt x="41206" y="174138"/>
                  </a:lnTo>
                  <a:lnTo>
                    <a:pt x="49698" y="168735"/>
                  </a:lnTo>
                  <a:lnTo>
                    <a:pt x="71611" y="162730"/>
                  </a:lnTo>
                  <a:lnTo>
                    <a:pt x="104666" y="164940"/>
                  </a:lnTo>
                  <a:lnTo>
                    <a:pt x="136687" y="178592"/>
                  </a:lnTo>
                  <a:lnTo>
                    <a:pt x="151607" y="194018"/>
                  </a:lnTo>
                  <a:lnTo>
                    <a:pt x="170717" y="232517"/>
                  </a:lnTo>
                  <a:lnTo>
                    <a:pt x="172190" y="253079"/>
                  </a:lnTo>
                  <a:lnTo>
                    <a:pt x="167776" y="272747"/>
                  </a:lnTo>
                  <a:lnTo>
                    <a:pt x="158015" y="289287"/>
                  </a:lnTo>
                  <a:lnTo>
                    <a:pt x="149797" y="294633"/>
                  </a:lnTo>
                  <a:lnTo>
                    <a:pt x="128188" y="300574"/>
                  </a:lnTo>
                  <a:lnTo>
                    <a:pt x="89714" y="298329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63378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84435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47647" y="2411026"/>
              <a:ext cx="234704" cy="389555"/>
            </a:xfrm>
            <a:custGeom>
              <a:avLst/>
              <a:gdLst/>
              <a:ahLst/>
              <a:cxnLst/>
              <a:rect l="0" t="0" r="0" b="0"/>
              <a:pathLst>
                <a:path w="234704" h="389555">
                  <a:moveTo>
                    <a:pt x="0" y="0"/>
                  </a:moveTo>
                  <a:lnTo>
                    <a:pt x="3120" y="42691"/>
                  </a:lnTo>
                  <a:lnTo>
                    <a:pt x="17958" y="104407"/>
                  </a:lnTo>
                  <a:lnTo>
                    <a:pt x="31667" y="166549"/>
                  </a:lnTo>
                  <a:lnTo>
                    <a:pt x="40051" y="229820"/>
                  </a:lnTo>
                  <a:lnTo>
                    <a:pt x="42876" y="290238"/>
                  </a:lnTo>
                  <a:lnTo>
                    <a:pt x="50367" y="347233"/>
                  </a:lnTo>
                  <a:lnTo>
                    <a:pt x="51126" y="361340"/>
                  </a:lnTo>
                  <a:lnTo>
                    <a:pt x="49292" y="368405"/>
                  </a:lnTo>
                  <a:lnTo>
                    <a:pt x="45729" y="370775"/>
                  </a:lnTo>
                  <a:lnTo>
                    <a:pt x="41015" y="370016"/>
                  </a:lnTo>
                  <a:lnTo>
                    <a:pt x="36702" y="366000"/>
                  </a:lnTo>
                  <a:lnTo>
                    <a:pt x="28790" y="352179"/>
                  </a:lnTo>
                  <a:lnTo>
                    <a:pt x="23349" y="319078"/>
                  </a:lnTo>
                  <a:lnTo>
                    <a:pt x="29915" y="274377"/>
                  </a:lnTo>
                  <a:lnTo>
                    <a:pt x="35913" y="252967"/>
                  </a:lnTo>
                  <a:lnTo>
                    <a:pt x="41489" y="244683"/>
                  </a:lnTo>
                  <a:lnTo>
                    <a:pt x="57044" y="232360"/>
                  </a:lnTo>
                  <a:lnTo>
                    <a:pt x="85532" y="218846"/>
                  </a:lnTo>
                  <a:lnTo>
                    <a:pt x="108984" y="217367"/>
                  </a:lnTo>
                  <a:lnTo>
                    <a:pt x="156579" y="225950"/>
                  </a:lnTo>
                  <a:lnTo>
                    <a:pt x="189113" y="241123"/>
                  </a:lnTo>
                  <a:lnTo>
                    <a:pt x="215391" y="266026"/>
                  </a:lnTo>
                  <a:lnTo>
                    <a:pt x="232406" y="295631"/>
                  </a:lnTo>
                  <a:lnTo>
                    <a:pt x="234703" y="316225"/>
                  </a:lnTo>
                  <a:lnTo>
                    <a:pt x="230654" y="335906"/>
                  </a:lnTo>
                  <a:lnTo>
                    <a:pt x="221056" y="352452"/>
                  </a:lnTo>
                  <a:lnTo>
                    <a:pt x="191320" y="374921"/>
                  </a:lnTo>
                  <a:lnTo>
                    <a:pt x="152874" y="385219"/>
                  </a:lnTo>
                  <a:lnTo>
                    <a:pt x="93384" y="388983"/>
                  </a:lnTo>
                  <a:lnTo>
                    <a:pt x="7370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55997" y="2641941"/>
              <a:ext cx="125659" cy="159207"/>
            </a:xfrm>
            <a:custGeom>
              <a:avLst/>
              <a:gdLst/>
              <a:ahLst/>
              <a:cxnLst/>
              <a:rect l="0" t="0" r="0" b="0"/>
              <a:pathLst>
                <a:path w="125659" h="159207">
                  <a:moveTo>
                    <a:pt x="70676" y="42825"/>
                  </a:moveTo>
                  <a:lnTo>
                    <a:pt x="76265" y="26058"/>
                  </a:lnTo>
                  <a:lnTo>
                    <a:pt x="75572" y="18779"/>
                  </a:lnTo>
                  <a:lnTo>
                    <a:pt x="68562" y="4452"/>
                  </a:lnTo>
                  <a:lnTo>
                    <a:pt x="62248" y="865"/>
                  </a:lnTo>
                  <a:lnTo>
                    <a:pt x="45873" y="0"/>
                  </a:lnTo>
                  <a:lnTo>
                    <a:pt x="30017" y="6634"/>
                  </a:lnTo>
                  <a:lnTo>
                    <a:pt x="22513" y="11679"/>
                  </a:lnTo>
                  <a:lnTo>
                    <a:pt x="11056" y="26643"/>
                  </a:lnTo>
                  <a:lnTo>
                    <a:pt x="3234" y="46162"/>
                  </a:lnTo>
                  <a:lnTo>
                    <a:pt x="0" y="82289"/>
                  </a:lnTo>
                  <a:lnTo>
                    <a:pt x="3390" y="104818"/>
                  </a:lnTo>
                  <a:lnTo>
                    <a:pt x="11915" y="123410"/>
                  </a:lnTo>
                  <a:lnTo>
                    <a:pt x="36452" y="154410"/>
                  </a:lnTo>
                  <a:lnTo>
                    <a:pt x="45520" y="158159"/>
                  </a:lnTo>
                  <a:lnTo>
                    <a:pt x="68075" y="159206"/>
                  </a:lnTo>
                  <a:lnTo>
                    <a:pt x="101491" y="147628"/>
                  </a:lnTo>
                  <a:lnTo>
                    <a:pt x="116737" y="129569"/>
                  </a:lnTo>
                  <a:lnTo>
                    <a:pt x="122440" y="118202"/>
                  </a:lnTo>
                  <a:lnTo>
                    <a:pt x="125658" y="93094"/>
                  </a:lnTo>
                  <a:lnTo>
                    <a:pt x="122018" y="67506"/>
                  </a:lnTo>
                  <a:lnTo>
                    <a:pt x="112602" y="44436"/>
                  </a:lnTo>
                  <a:lnTo>
                    <a:pt x="88558" y="17306"/>
                  </a:lnTo>
                  <a:lnTo>
                    <a:pt x="72384" y="8087"/>
                  </a:lnTo>
                  <a:lnTo>
                    <a:pt x="49619" y="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48452" y="2611067"/>
              <a:ext cx="113165" cy="158675"/>
            </a:xfrm>
            <a:custGeom>
              <a:avLst/>
              <a:gdLst/>
              <a:ahLst/>
              <a:cxnLst/>
              <a:rect l="0" t="0" r="0" b="0"/>
              <a:pathLst>
                <a:path w="113165" h="158675">
                  <a:moveTo>
                    <a:pt x="15092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9251" y="105447"/>
                  </a:lnTo>
                  <a:lnTo>
                    <a:pt x="24539" y="136919"/>
                  </a:lnTo>
                  <a:lnTo>
                    <a:pt x="40348" y="151710"/>
                  </a:lnTo>
                  <a:lnTo>
                    <a:pt x="49476" y="157292"/>
                  </a:lnTo>
                  <a:lnTo>
                    <a:pt x="57902" y="158674"/>
                  </a:lnTo>
                  <a:lnTo>
                    <a:pt x="65859" y="157255"/>
                  </a:lnTo>
                  <a:lnTo>
                    <a:pt x="80939" y="149440"/>
                  </a:lnTo>
                  <a:lnTo>
                    <a:pt x="95440" y="138168"/>
                  </a:lnTo>
                  <a:lnTo>
                    <a:pt x="111168" y="113078"/>
                  </a:lnTo>
                  <a:lnTo>
                    <a:pt x="113164" y="93541"/>
                  </a:lnTo>
                  <a:lnTo>
                    <a:pt x="101879" y="37058"/>
                  </a:lnTo>
                  <a:lnTo>
                    <a:pt x="8879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68829" y="2613804"/>
              <a:ext cx="193004" cy="331116"/>
            </a:xfrm>
            <a:custGeom>
              <a:avLst/>
              <a:gdLst/>
              <a:ahLst/>
              <a:cxnLst/>
              <a:rect l="0" t="0" r="0" b="0"/>
              <a:pathLst>
                <a:path w="193004" h="331116">
                  <a:moveTo>
                    <a:pt x="147398" y="113076"/>
                  </a:moveTo>
                  <a:lnTo>
                    <a:pt x="155732" y="75598"/>
                  </a:lnTo>
                  <a:lnTo>
                    <a:pt x="154612" y="51966"/>
                  </a:lnTo>
                  <a:lnTo>
                    <a:pt x="146315" y="29764"/>
                  </a:lnTo>
                  <a:lnTo>
                    <a:pt x="122901" y="3124"/>
                  </a:lnTo>
                  <a:lnTo>
                    <a:pt x="113519" y="0"/>
                  </a:lnTo>
                  <a:lnTo>
                    <a:pt x="93737" y="2769"/>
                  </a:lnTo>
                  <a:lnTo>
                    <a:pt x="85888" y="7953"/>
                  </a:lnTo>
                  <a:lnTo>
                    <a:pt x="74047" y="23071"/>
                  </a:lnTo>
                  <a:lnTo>
                    <a:pt x="71124" y="44608"/>
                  </a:lnTo>
                  <a:lnTo>
                    <a:pt x="74894" y="67438"/>
                  </a:lnTo>
                  <a:lnTo>
                    <a:pt x="84369" y="85384"/>
                  </a:lnTo>
                  <a:lnTo>
                    <a:pt x="99498" y="98039"/>
                  </a:lnTo>
                  <a:lnTo>
                    <a:pt x="108446" y="103051"/>
                  </a:lnTo>
                  <a:lnTo>
                    <a:pt x="116751" y="104053"/>
                  </a:lnTo>
                  <a:lnTo>
                    <a:pt x="132217" y="98928"/>
                  </a:lnTo>
                  <a:lnTo>
                    <a:pt x="143771" y="85731"/>
                  </a:lnTo>
                  <a:lnTo>
                    <a:pt x="148490" y="77299"/>
                  </a:lnTo>
                  <a:lnTo>
                    <a:pt x="152805" y="75187"/>
                  </a:lnTo>
                  <a:lnTo>
                    <a:pt x="156852" y="77288"/>
                  </a:lnTo>
                  <a:lnTo>
                    <a:pt x="160720" y="82199"/>
                  </a:lnTo>
                  <a:lnTo>
                    <a:pt x="178890" y="136537"/>
                  </a:lnTo>
                  <a:lnTo>
                    <a:pt x="193003" y="190760"/>
                  </a:lnTo>
                  <a:lnTo>
                    <a:pt x="190674" y="218572"/>
                  </a:lnTo>
                  <a:lnTo>
                    <a:pt x="181293" y="274555"/>
                  </a:lnTo>
                  <a:lnTo>
                    <a:pt x="173771" y="296369"/>
                  </a:lnTo>
                  <a:lnTo>
                    <a:pt x="168490" y="305461"/>
                  </a:lnTo>
                  <a:lnTo>
                    <a:pt x="153263" y="318684"/>
                  </a:lnTo>
                  <a:lnTo>
                    <a:pt x="144289" y="323847"/>
                  </a:lnTo>
                  <a:lnTo>
                    <a:pt x="103713" y="331115"/>
                  </a:lnTo>
                  <a:lnTo>
                    <a:pt x="47176" y="326335"/>
                  </a:lnTo>
                  <a:lnTo>
                    <a:pt x="0" y="323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79399" y="2453139"/>
              <a:ext cx="168456" cy="284271"/>
            </a:xfrm>
            <a:custGeom>
              <a:avLst/>
              <a:gdLst/>
              <a:ahLst/>
              <a:cxnLst/>
              <a:rect l="0" t="0" r="0" b="0"/>
              <a:pathLst>
                <a:path w="168456" h="284271">
                  <a:moveTo>
                    <a:pt x="0" y="0"/>
                  </a:moveTo>
                  <a:lnTo>
                    <a:pt x="3119" y="54145"/>
                  </a:lnTo>
                  <a:lnTo>
                    <a:pt x="11452" y="101441"/>
                  </a:lnTo>
                  <a:lnTo>
                    <a:pt x="24749" y="163538"/>
                  </a:lnTo>
                  <a:lnTo>
                    <a:pt x="38640" y="225240"/>
                  </a:lnTo>
                  <a:lnTo>
                    <a:pt x="47973" y="260021"/>
                  </a:lnTo>
                  <a:lnTo>
                    <a:pt x="49530" y="258745"/>
                  </a:lnTo>
                  <a:lnTo>
                    <a:pt x="61807" y="213058"/>
                  </a:lnTo>
                  <a:lnTo>
                    <a:pt x="72703" y="195689"/>
                  </a:lnTo>
                  <a:lnTo>
                    <a:pt x="81224" y="190121"/>
                  </a:lnTo>
                  <a:lnTo>
                    <a:pt x="103170" y="183934"/>
                  </a:lnTo>
                  <a:lnTo>
                    <a:pt x="113233" y="184624"/>
                  </a:lnTo>
                  <a:lnTo>
                    <a:pt x="130654" y="191630"/>
                  </a:lnTo>
                  <a:lnTo>
                    <a:pt x="143076" y="205662"/>
                  </a:lnTo>
                  <a:lnTo>
                    <a:pt x="160583" y="243266"/>
                  </a:lnTo>
                  <a:lnTo>
                    <a:pt x="16845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94431" y="2442611"/>
              <a:ext cx="48181" cy="305327"/>
            </a:xfrm>
            <a:custGeom>
              <a:avLst/>
              <a:gdLst/>
              <a:ahLst/>
              <a:cxnLst/>
              <a:rect l="0" t="0" r="0" b="0"/>
              <a:pathLst>
                <a:path w="48181" h="305327">
                  <a:moveTo>
                    <a:pt x="6066" y="0"/>
                  </a:moveTo>
                  <a:lnTo>
                    <a:pt x="0" y="34792"/>
                  </a:lnTo>
                  <a:lnTo>
                    <a:pt x="4919" y="81408"/>
                  </a:lnTo>
                  <a:lnTo>
                    <a:pt x="12615" y="137985"/>
                  </a:lnTo>
                  <a:lnTo>
                    <a:pt x="16585" y="192313"/>
                  </a:lnTo>
                  <a:lnTo>
                    <a:pt x="24651" y="243115"/>
                  </a:lnTo>
                  <a:lnTo>
                    <a:pt x="37856" y="286669"/>
                  </a:lnTo>
                  <a:lnTo>
                    <a:pt x="4818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58383" y="252683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233" y="16788"/>
                  </a:lnTo>
                  <a:lnTo>
                    <a:pt x="70063" y="23333"/>
                  </a:lnTo>
                  <a:lnTo>
                    <a:pt x="29338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23142" y="3274362"/>
            <a:ext cx="821351" cy="284271"/>
            <a:chOff x="223142" y="3274362"/>
            <a:chExt cx="821351" cy="284271"/>
          </a:xfrm>
        </p:grpSpPr>
        <p:sp>
          <p:nvSpPr>
            <p:cNvPr id="65" name="Freeform 64"/>
            <p:cNvSpPr/>
            <p:nvPr/>
          </p:nvSpPr>
          <p:spPr>
            <a:xfrm>
              <a:off x="223142" y="3291632"/>
              <a:ext cx="246317" cy="267001"/>
            </a:xfrm>
            <a:custGeom>
              <a:avLst/>
              <a:gdLst/>
              <a:ahLst/>
              <a:cxnLst/>
              <a:rect l="0" t="0" r="0" b="0"/>
              <a:pathLst>
                <a:path w="246317" h="267001">
                  <a:moveTo>
                    <a:pt x="61127" y="245943"/>
                  </a:moveTo>
                  <a:lnTo>
                    <a:pt x="49949" y="234764"/>
                  </a:lnTo>
                  <a:lnTo>
                    <a:pt x="37408" y="205456"/>
                  </a:lnTo>
                  <a:lnTo>
                    <a:pt x="27458" y="143067"/>
                  </a:lnTo>
                  <a:lnTo>
                    <a:pt x="11720" y="87163"/>
                  </a:lnTo>
                  <a:lnTo>
                    <a:pt x="1021" y="34511"/>
                  </a:lnTo>
                  <a:lnTo>
                    <a:pt x="0" y="20760"/>
                  </a:lnTo>
                  <a:lnTo>
                    <a:pt x="3998" y="11593"/>
                  </a:lnTo>
                  <a:lnTo>
                    <a:pt x="11342" y="5482"/>
                  </a:lnTo>
                  <a:lnTo>
                    <a:pt x="20918" y="1407"/>
                  </a:lnTo>
                  <a:lnTo>
                    <a:pt x="44036" y="0"/>
                  </a:lnTo>
                  <a:lnTo>
                    <a:pt x="97005" y="8628"/>
                  </a:lnTo>
                  <a:lnTo>
                    <a:pt x="155062" y="28139"/>
                  </a:lnTo>
                  <a:lnTo>
                    <a:pt x="215863" y="67248"/>
                  </a:lnTo>
                  <a:lnTo>
                    <a:pt x="223946" y="74170"/>
                  </a:lnTo>
                  <a:lnTo>
                    <a:pt x="236046" y="94340"/>
                  </a:lnTo>
                  <a:lnTo>
                    <a:pt x="246316" y="132003"/>
                  </a:lnTo>
                  <a:lnTo>
                    <a:pt x="246239" y="172799"/>
                  </a:lnTo>
                  <a:lnTo>
                    <a:pt x="240495" y="198227"/>
                  </a:lnTo>
                  <a:lnTo>
                    <a:pt x="230143" y="217327"/>
                  </a:lnTo>
                  <a:lnTo>
                    <a:pt x="205572" y="241233"/>
                  </a:lnTo>
                  <a:lnTo>
                    <a:pt x="176065" y="257545"/>
                  </a:lnTo>
                  <a:lnTo>
                    <a:pt x="115849" y="265755"/>
                  </a:lnTo>
                  <a:lnTo>
                    <a:pt x="82184" y="267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7481" y="3505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5875" y="3274362"/>
              <a:ext cx="193599" cy="273842"/>
            </a:xfrm>
            <a:custGeom>
              <a:avLst/>
              <a:gdLst/>
              <a:ahLst/>
              <a:cxnLst/>
              <a:rect l="0" t="0" r="0" b="0"/>
              <a:pathLst>
                <a:path w="193599" h="273842">
                  <a:moveTo>
                    <a:pt x="90591" y="0"/>
                  </a:moveTo>
                  <a:lnTo>
                    <a:pt x="66544" y="9575"/>
                  </a:lnTo>
                  <a:lnTo>
                    <a:pt x="45121" y="27534"/>
                  </a:lnTo>
                  <a:lnTo>
                    <a:pt x="9893" y="80142"/>
                  </a:lnTo>
                  <a:lnTo>
                    <a:pt x="0" y="125782"/>
                  </a:lnTo>
                  <a:lnTo>
                    <a:pt x="5063" y="184030"/>
                  </a:lnTo>
                  <a:lnTo>
                    <a:pt x="20447" y="230544"/>
                  </a:lnTo>
                  <a:lnTo>
                    <a:pt x="33680" y="251033"/>
                  </a:lnTo>
                  <a:lnTo>
                    <a:pt x="51259" y="267938"/>
                  </a:lnTo>
                  <a:lnTo>
                    <a:pt x="60860" y="272212"/>
                  </a:lnTo>
                  <a:lnTo>
                    <a:pt x="80887" y="273841"/>
                  </a:lnTo>
                  <a:lnTo>
                    <a:pt x="111892" y="268182"/>
                  </a:lnTo>
                  <a:lnTo>
                    <a:pt x="137717" y="253507"/>
                  </a:lnTo>
                  <a:lnTo>
                    <a:pt x="160186" y="223162"/>
                  </a:lnTo>
                  <a:lnTo>
                    <a:pt x="184345" y="165609"/>
                  </a:lnTo>
                  <a:lnTo>
                    <a:pt x="193598" y="106152"/>
                  </a:lnTo>
                  <a:lnTo>
                    <a:pt x="188624" y="78765"/>
                  </a:lnTo>
                  <a:lnTo>
                    <a:pt x="172670" y="46734"/>
                  </a:lnTo>
                  <a:lnTo>
                    <a:pt x="158656" y="31300"/>
                  </a:lnTo>
                  <a:lnTo>
                    <a:pt x="140729" y="20540"/>
                  </a:lnTo>
                  <a:lnTo>
                    <a:pt x="121063" y="18098"/>
                  </a:lnTo>
                  <a:lnTo>
                    <a:pt x="9059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84393" y="3495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31792" y="3295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042321" y="3432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1348081" y="3116435"/>
            <a:ext cx="999774" cy="386513"/>
            <a:chOff x="1348081" y="3116435"/>
            <a:chExt cx="999774" cy="386513"/>
          </a:xfrm>
        </p:grpSpPr>
        <p:sp>
          <p:nvSpPr>
            <p:cNvPr id="72" name="Freeform 71"/>
            <p:cNvSpPr/>
            <p:nvPr/>
          </p:nvSpPr>
          <p:spPr>
            <a:xfrm>
              <a:off x="1348081" y="3116435"/>
              <a:ext cx="154743" cy="386513"/>
            </a:xfrm>
            <a:custGeom>
              <a:avLst/>
              <a:gdLst/>
              <a:ahLst/>
              <a:cxnLst/>
              <a:rect l="0" t="0" r="0" b="0"/>
              <a:pathLst>
                <a:path w="154743" h="386513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6888" y="145289"/>
                  </a:lnTo>
                  <a:lnTo>
                    <a:pt x="9461" y="208420"/>
                  </a:lnTo>
                  <a:lnTo>
                    <a:pt x="9970" y="266297"/>
                  </a:lnTo>
                  <a:lnTo>
                    <a:pt x="10058" y="314299"/>
                  </a:lnTo>
                  <a:lnTo>
                    <a:pt x="10087" y="365157"/>
                  </a:lnTo>
                  <a:lnTo>
                    <a:pt x="8923" y="351260"/>
                  </a:lnTo>
                  <a:lnTo>
                    <a:pt x="1029" y="298854"/>
                  </a:lnTo>
                  <a:lnTo>
                    <a:pt x="11212" y="242690"/>
                  </a:lnTo>
                  <a:lnTo>
                    <a:pt x="24353" y="200147"/>
                  </a:lnTo>
                  <a:lnTo>
                    <a:pt x="31299" y="193093"/>
                  </a:lnTo>
                  <a:lnTo>
                    <a:pt x="51494" y="185255"/>
                  </a:lnTo>
                  <a:lnTo>
                    <a:pt x="72948" y="184891"/>
                  </a:lnTo>
                  <a:lnTo>
                    <a:pt x="93012" y="189798"/>
                  </a:lnTo>
                  <a:lnTo>
                    <a:pt x="109728" y="199778"/>
                  </a:lnTo>
                  <a:lnTo>
                    <a:pt x="132292" y="224140"/>
                  </a:lnTo>
                  <a:lnTo>
                    <a:pt x="148207" y="253585"/>
                  </a:lnTo>
                  <a:lnTo>
                    <a:pt x="154742" y="290126"/>
                  </a:lnTo>
                  <a:lnTo>
                    <a:pt x="151089" y="330588"/>
                  </a:lnTo>
                  <a:lnTo>
                    <a:pt x="142559" y="352039"/>
                  </a:lnTo>
                  <a:lnTo>
                    <a:pt x="137009" y="361034"/>
                  </a:lnTo>
                  <a:lnTo>
                    <a:pt x="121483" y="374150"/>
                  </a:lnTo>
                  <a:lnTo>
                    <a:pt x="112430" y="379284"/>
                  </a:lnTo>
                  <a:lnTo>
                    <a:pt x="71742" y="386512"/>
                  </a:lnTo>
                  <a:lnTo>
                    <a:pt x="1009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29779" y="3310561"/>
              <a:ext cx="186367" cy="153985"/>
            </a:xfrm>
            <a:custGeom>
              <a:avLst/>
              <a:gdLst/>
              <a:ahLst/>
              <a:cxnLst/>
              <a:rect l="0" t="0" r="0" b="0"/>
              <a:pathLst>
                <a:path w="186367" h="153985">
                  <a:moveTo>
                    <a:pt x="102138" y="79615"/>
                  </a:moveTo>
                  <a:lnTo>
                    <a:pt x="107727" y="62847"/>
                  </a:lnTo>
                  <a:lnTo>
                    <a:pt x="107351" y="45257"/>
                  </a:lnTo>
                  <a:lnTo>
                    <a:pt x="105614" y="35652"/>
                  </a:lnTo>
                  <a:lnTo>
                    <a:pt x="94324" y="18742"/>
                  </a:lnTo>
                  <a:lnTo>
                    <a:pt x="86400" y="10957"/>
                  </a:lnTo>
                  <a:lnTo>
                    <a:pt x="65117" y="2307"/>
                  </a:lnTo>
                  <a:lnTo>
                    <a:pt x="52891" y="0"/>
                  </a:lnTo>
                  <a:lnTo>
                    <a:pt x="33067" y="3676"/>
                  </a:lnTo>
                  <a:lnTo>
                    <a:pt x="24505" y="7932"/>
                  </a:lnTo>
                  <a:lnTo>
                    <a:pt x="11872" y="22020"/>
                  </a:lnTo>
                  <a:lnTo>
                    <a:pt x="3528" y="41149"/>
                  </a:lnTo>
                  <a:lnTo>
                    <a:pt x="0" y="77056"/>
                  </a:lnTo>
                  <a:lnTo>
                    <a:pt x="11767" y="131920"/>
                  </a:lnTo>
                  <a:lnTo>
                    <a:pt x="17324" y="140221"/>
                  </a:lnTo>
                  <a:lnTo>
                    <a:pt x="32857" y="152564"/>
                  </a:lnTo>
                  <a:lnTo>
                    <a:pt x="41913" y="153984"/>
                  </a:lnTo>
                  <a:lnTo>
                    <a:pt x="61333" y="149323"/>
                  </a:lnTo>
                  <a:lnTo>
                    <a:pt x="75423" y="136332"/>
                  </a:lnTo>
                  <a:lnTo>
                    <a:pt x="94001" y="99397"/>
                  </a:lnTo>
                  <a:lnTo>
                    <a:pt x="101700" y="58089"/>
                  </a:lnTo>
                  <a:lnTo>
                    <a:pt x="104186" y="58245"/>
                  </a:lnTo>
                  <a:lnTo>
                    <a:pt x="110067" y="67778"/>
                  </a:lnTo>
                  <a:lnTo>
                    <a:pt x="126494" y="99373"/>
                  </a:lnTo>
                  <a:lnTo>
                    <a:pt x="132413" y="106825"/>
                  </a:lnTo>
                  <a:lnTo>
                    <a:pt x="151468" y="115105"/>
                  </a:lnTo>
                  <a:lnTo>
                    <a:pt x="186366" y="1217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747730" y="314802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9878" y="178431"/>
                  </a:lnTo>
                  <a:lnTo>
                    <a:pt x="17679" y="239527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15364" y="3116435"/>
              <a:ext cx="48181" cy="315856"/>
            </a:xfrm>
            <a:custGeom>
              <a:avLst/>
              <a:gdLst/>
              <a:ahLst/>
              <a:cxnLst/>
              <a:rect l="0" t="0" r="0" b="0"/>
              <a:pathLst>
                <a:path w="48181" h="315856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20415" y="146186"/>
                  </a:lnTo>
                  <a:lnTo>
                    <a:pt x="26967" y="204958"/>
                  </a:lnTo>
                  <a:lnTo>
                    <a:pt x="35194" y="257814"/>
                  </a:lnTo>
                  <a:lnTo>
                    <a:pt x="40043" y="294368"/>
                  </a:lnTo>
                  <a:lnTo>
                    <a:pt x="4818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12851" y="3274362"/>
              <a:ext cx="115048" cy="153164"/>
            </a:xfrm>
            <a:custGeom>
              <a:avLst/>
              <a:gdLst/>
              <a:ahLst/>
              <a:cxnLst/>
              <a:rect l="0" t="0" r="0" b="0"/>
              <a:pathLst>
                <a:path w="115048" h="153164">
                  <a:moveTo>
                    <a:pt x="55978" y="0"/>
                  </a:moveTo>
                  <a:lnTo>
                    <a:pt x="39210" y="5590"/>
                  </a:lnTo>
                  <a:lnTo>
                    <a:pt x="24739" y="17692"/>
                  </a:lnTo>
                  <a:lnTo>
                    <a:pt x="6557" y="44236"/>
                  </a:lnTo>
                  <a:lnTo>
                    <a:pt x="1974" y="54058"/>
                  </a:lnTo>
                  <a:lnTo>
                    <a:pt x="0" y="74328"/>
                  </a:lnTo>
                  <a:lnTo>
                    <a:pt x="8266" y="115938"/>
                  </a:lnTo>
                  <a:lnTo>
                    <a:pt x="23383" y="141847"/>
                  </a:lnTo>
                  <a:lnTo>
                    <a:pt x="31908" y="147207"/>
                  </a:lnTo>
                  <a:lnTo>
                    <a:pt x="53859" y="153163"/>
                  </a:lnTo>
                  <a:lnTo>
                    <a:pt x="63924" y="152412"/>
                  </a:lnTo>
                  <a:lnTo>
                    <a:pt x="81346" y="145337"/>
                  </a:lnTo>
                  <a:lnTo>
                    <a:pt x="104308" y="128201"/>
                  </a:lnTo>
                  <a:lnTo>
                    <a:pt x="112553" y="108841"/>
                  </a:lnTo>
                  <a:lnTo>
                    <a:pt x="115047" y="85809"/>
                  </a:lnTo>
                  <a:lnTo>
                    <a:pt x="112256" y="63874"/>
                  </a:lnTo>
                  <a:lnTo>
                    <a:pt x="103997" y="45546"/>
                  </a:lnTo>
                  <a:lnTo>
                    <a:pt x="98519" y="37383"/>
                  </a:lnTo>
                  <a:lnTo>
                    <a:pt x="83074" y="25193"/>
                  </a:lnTo>
                  <a:lnTo>
                    <a:pt x="65681" y="17046"/>
                  </a:lnTo>
                  <a:lnTo>
                    <a:pt x="34921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62826" y="3263834"/>
              <a:ext cx="124246" cy="158680"/>
            </a:xfrm>
            <a:custGeom>
              <a:avLst/>
              <a:gdLst/>
              <a:ahLst/>
              <a:cxnLst/>
              <a:rect l="0" t="0" r="0" b="0"/>
              <a:pathLst>
                <a:path w="124246" h="158680">
                  <a:moveTo>
                    <a:pt x="63930" y="0"/>
                  </a:moveTo>
                  <a:lnTo>
                    <a:pt x="39884" y="9575"/>
                  </a:lnTo>
                  <a:lnTo>
                    <a:pt x="18461" y="27534"/>
                  </a:lnTo>
                  <a:lnTo>
                    <a:pt x="4337" y="44993"/>
                  </a:lnTo>
                  <a:lnTo>
                    <a:pt x="805" y="54561"/>
                  </a:lnTo>
                  <a:lnTo>
                    <a:pt x="0" y="74552"/>
                  </a:lnTo>
                  <a:lnTo>
                    <a:pt x="6123" y="105538"/>
                  </a:lnTo>
                  <a:lnTo>
                    <a:pt x="20936" y="136946"/>
                  </a:lnTo>
                  <a:lnTo>
                    <a:pt x="36633" y="151721"/>
                  </a:lnTo>
                  <a:lnTo>
                    <a:pt x="45732" y="157299"/>
                  </a:lnTo>
                  <a:lnTo>
                    <a:pt x="55308" y="158679"/>
                  </a:lnTo>
                  <a:lnTo>
                    <a:pt x="75306" y="153972"/>
                  </a:lnTo>
                  <a:lnTo>
                    <a:pt x="100706" y="138168"/>
                  </a:lnTo>
                  <a:lnTo>
                    <a:pt x="112640" y="119120"/>
                  </a:lnTo>
                  <a:lnTo>
                    <a:pt x="120674" y="95056"/>
                  </a:lnTo>
                  <a:lnTo>
                    <a:pt x="124245" y="68763"/>
                  </a:lnTo>
                  <a:lnTo>
                    <a:pt x="119592" y="44599"/>
                  </a:lnTo>
                  <a:lnTo>
                    <a:pt x="115076" y="33242"/>
                  </a:lnTo>
                  <a:lnTo>
                    <a:pt x="100700" y="17504"/>
                  </a:lnTo>
                  <a:lnTo>
                    <a:pt x="83782" y="7779"/>
                  </a:lnTo>
                  <a:lnTo>
                    <a:pt x="534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26452" y="3220192"/>
              <a:ext cx="121403" cy="170310"/>
            </a:xfrm>
            <a:custGeom>
              <a:avLst/>
              <a:gdLst/>
              <a:ahLst/>
              <a:cxnLst/>
              <a:rect l="0" t="0" r="0" b="0"/>
              <a:pathLst>
                <a:path w="121403" h="170310">
                  <a:moveTo>
                    <a:pt x="5589" y="54170"/>
                  </a:moveTo>
                  <a:lnTo>
                    <a:pt x="0" y="70938"/>
                  </a:lnTo>
                  <a:lnTo>
                    <a:pt x="375" y="88528"/>
                  </a:lnTo>
                  <a:lnTo>
                    <a:pt x="12138" y="139933"/>
                  </a:lnTo>
                  <a:lnTo>
                    <a:pt x="13769" y="170309"/>
                  </a:lnTo>
                  <a:lnTo>
                    <a:pt x="12212" y="170201"/>
                  </a:lnTo>
                  <a:lnTo>
                    <a:pt x="10004" y="166619"/>
                  </a:lnTo>
                  <a:lnTo>
                    <a:pt x="6170" y="114588"/>
                  </a:lnTo>
                  <a:lnTo>
                    <a:pt x="5704" y="60645"/>
                  </a:lnTo>
                  <a:lnTo>
                    <a:pt x="11212" y="24503"/>
                  </a:lnTo>
                  <a:lnTo>
                    <a:pt x="16357" y="15675"/>
                  </a:lnTo>
                  <a:lnTo>
                    <a:pt x="31432" y="2746"/>
                  </a:lnTo>
                  <a:lnTo>
                    <a:pt x="40365" y="0"/>
                  </a:lnTo>
                  <a:lnTo>
                    <a:pt x="59650" y="69"/>
                  </a:lnTo>
                  <a:lnTo>
                    <a:pt x="76799" y="10238"/>
                  </a:lnTo>
                  <a:lnTo>
                    <a:pt x="91050" y="26456"/>
                  </a:lnTo>
                  <a:lnTo>
                    <a:pt x="113622" y="75737"/>
                  </a:lnTo>
                  <a:lnTo>
                    <a:pt x="121402" y="117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294797" y="3684974"/>
            <a:ext cx="3295421" cy="642239"/>
            <a:chOff x="294797" y="3684974"/>
            <a:chExt cx="3295421" cy="642239"/>
          </a:xfrm>
        </p:grpSpPr>
        <p:sp>
          <p:nvSpPr>
            <p:cNvPr id="80" name="Freeform 79"/>
            <p:cNvSpPr/>
            <p:nvPr/>
          </p:nvSpPr>
          <p:spPr>
            <a:xfrm>
              <a:off x="368497" y="3979772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6174"/>
                  </a:lnTo>
                  <a:lnTo>
                    <a:pt x="0" y="22944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94797" y="395871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72486" y="7235"/>
                  </a:lnTo>
                  <a:lnTo>
                    <a:pt x="119383" y="12997"/>
                  </a:lnTo>
                  <a:lnTo>
                    <a:pt x="62472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4797" y="422192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30978" y="8333"/>
                  </a:lnTo>
                  <a:lnTo>
                    <a:pt x="73141" y="17475"/>
                  </a:lnTo>
                  <a:lnTo>
                    <a:pt x="26493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6953" y="42219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3354" y="4032414"/>
              <a:ext cx="182593" cy="227252"/>
            </a:xfrm>
            <a:custGeom>
              <a:avLst/>
              <a:gdLst/>
              <a:ahLst/>
              <a:cxnLst/>
              <a:rect l="0" t="0" r="0" b="0"/>
              <a:pathLst>
                <a:path w="182593" h="227252">
                  <a:moveTo>
                    <a:pt x="81526" y="21057"/>
                  </a:moveTo>
                  <a:lnTo>
                    <a:pt x="57480" y="30632"/>
                  </a:lnTo>
                  <a:lnTo>
                    <a:pt x="21933" y="60460"/>
                  </a:lnTo>
                  <a:lnTo>
                    <a:pt x="6417" y="86545"/>
                  </a:lnTo>
                  <a:lnTo>
                    <a:pt x="0" y="122089"/>
                  </a:lnTo>
                  <a:lnTo>
                    <a:pt x="3688" y="156667"/>
                  </a:lnTo>
                  <a:lnTo>
                    <a:pt x="17779" y="189140"/>
                  </a:lnTo>
                  <a:lnTo>
                    <a:pt x="36772" y="215399"/>
                  </a:lnTo>
                  <a:lnTo>
                    <a:pt x="56566" y="224414"/>
                  </a:lnTo>
                  <a:lnTo>
                    <a:pt x="79792" y="227251"/>
                  </a:lnTo>
                  <a:lnTo>
                    <a:pt x="101812" y="224613"/>
                  </a:lnTo>
                  <a:lnTo>
                    <a:pt x="120178" y="216422"/>
                  </a:lnTo>
                  <a:lnTo>
                    <a:pt x="151032" y="192099"/>
                  </a:lnTo>
                  <a:lnTo>
                    <a:pt x="172571" y="160513"/>
                  </a:lnTo>
                  <a:lnTo>
                    <a:pt x="182592" y="121519"/>
                  </a:lnTo>
                  <a:lnTo>
                    <a:pt x="179972" y="80329"/>
                  </a:lnTo>
                  <a:lnTo>
                    <a:pt x="166197" y="44079"/>
                  </a:lnTo>
                  <a:lnTo>
                    <a:pt x="141709" y="16700"/>
                  </a:lnTo>
                  <a:lnTo>
                    <a:pt x="119193" y="7422"/>
                  </a:lnTo>
                  <a:lnTo>
                    <a:pt x="815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2279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79150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9150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222922" y="3769202"/>
              <a:ext cx="135255" cy="505369"/>
            </a:xfrm>
            <a:custGeom>
              <a:avLst/>
              <a:gdLst/>
              <a:ahLst/>
              <a:cxnLst/>
              <a:rect l="0" t="0" r="0" b="0"/>
              <a:pathLst>
                <a:path w="135255" h="505369">
                  <a:moveTo>
                    <a:pt x="135254" y="0"/>
                  </a:moveTo>
                  <a:lnTo>
                    <a:pt x="118486" y="5589"/>
                  </a:lnTo>
                  <a:lnTo>
                    <a:pt x="104015" y="17692"/>
                  </a:lnTo>
                  <a:lnTo>
                    <a:pt x="54555" y="79058"/>
                  </a:lnTo>
                  <a:lnTo>
                    <a:pt x="27633" y="125277"/>
                  </a:lnTo>
                  <a:lnTo>
                    <a:pt x="9837" y="182587"/>
                  </a:lnTo>
                  <a:lnTo>
                    <a:pt x="646" y="244297"/>
                  </a:lnTo>
                  <a:lnTo>
                    <a:pt x="0" y="307612"/>
                  </a:lnTo>
                  <a:lnTo>
                    <a:pt x="9924" y="362580"/>
                  </a:lnTo>
                  <a:lnTo>
                    <a:pt x="28739" y="423480"/>
                  </a:lnTo>
                  <a:lnTo>
                    <a:pt x="44630" y="445967"/>
                  </a:lnTo>
                  <a:lnTo>
                    <a:pt x="86448" y="485760"/>
                  </a:lnTo>
                  <a:lnTo>
                    <a:pt x="119244" y="501148"/>
                  </a:lnTo>
                  <a:lnTo>
                    <a:pt x="135254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49688" y="3842901"/>
              <a:ext cx="92717" cy="347442"/>
            </a:xfrm>
            <a:custGeom>
              <a:avLst/>
              <a:gdLst/>
              <a:ahLst/>
              <a:cxnLst/>
              <a:rect l="0" t="0" r="0" b="0"/>
              <a:pathLst>
                <a:path w="92717" h="347442">
                  <a:moveTo>
                    <a:pt x="61130" y="347441"/>
                  </a:moveTo>
                  <a:lnTo>
                    <a:pt x="43172" y="292396"/>
                  </a:lnTo>
                  <a:lnTo>
                    <a:pt x="32583" y="240988"/>
                  </a:lnTo>
                  <a:lnTo>
                    <a:pt x="21539" y="179048"/>
                  </a:lnTo>
                  <a:lnTo>
                    <a:pt x="8293" y="122542"/>
                  </a:lnTo>
                  <a:lnTo>
                    <a:pt x="0" y="60990"/>
                  </a:lnTo>
                  <a:lnTo>
                    <a:pt x="5106" y="38415"/>
                  </a:lnTo>
                  <a:lnTo>
                    <a:pt x="9742" y="29120"/>
                  </a:lnTo>
                  <a:lnTo>
                    <a:pt x="24253" y="15672"/>
                  </a:lnTo>
                  <a:lnTo>
                    <a:pt x="43571" y="6965"/>
                  </a:lnTo>
                  <a:lnTo>
                    <a:pt x="927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16062" y="403241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14654"/>
                  </a:lnTo>
                  <a:lnTo>
                    <a:pt x="17367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67641" y="4032414"/>
              <a:ext cx="114118" cy="139786"/>
            </a:xfrm>
            <a:custGeom>
              <a:avLst/>
              <a:gdLst/>
              <a:ahLst/>
              <a:cxnLst/>
              <a:rect l="0" t="0" r="0" b="0"/>
              <a:pathLst>
                <a:path w="114118" h="139786">
                  <a:moveTo>
                    <a:pt x="69519" y="0"/>
                  </a:moveTo>
                  <a:lnTo>
                    <a:pt x="52752" y="5589"/>
                  </a:lnTo>
                  <a:lnTo>
                    <a:pt x="38280" y="17692"/>
                  </a:lnTo>
                  <a:lnTo>
                    <a:pt x="9926" y="54058"/>
                  </a:lnTo>
                  <a:lnTo>
                    <a:pt x="2089" y="77448"/>
                  </a:lnTo>
                  <a:lnTo>
                    <a:pt x="0" y="90237"/>
                  </a:lnTo>
                  <a:lnTo>
                    <a:pt x="3916" y="110685"/>
                  </a:lnTo>
                  <a:lnTo>
                    <a:pt x="8237" y="119413"/>
                  </a:lnTo>
                  <a:lnTo>
                    <a:pt x="22395" y="132232"/>
                  </a:lnTo>
                  <a:lnTo>
                    <a:pt x="31084" y="137287"/>
                  </a:lnTo>
                  <a:lnTo>
                    <a:pt x="50097" y="139785"/>
                  </a:lnTo>
                  <a:lnTo>
                    <a:pt x="90899" y="131857"/>
                  </a:lnTo>
                  <a:lnTo>
                    <a:pt x="98980" y="126509"/>
                  </a:lnTo>
                  <a:lnTo>
                    <a:pt x="111079" y="111209"/>
                  </a:lnTo>
                  <a:lnTo>
                    <a:pt x="114117" y="92710"/>
                  </a:lnTo>
                  <a:lnTo>
                    <a:pt x="110397" y="72790"/>
                  </a:lnTo>
                  <a:lnTo>
                    <a:pt x="95149" y="43014"/>
                  </a:lnTo>
                  <a:lnTo>
                    <a:pt x="6951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17725" y="3990300"/>
              <a:ext cx="77364" cy="151275"/>
            </a:xfrm>
            <a:custGeom>
              <a:avLst/>
              <a:gdLst/>
              <a:ahLst/>
              <a:cxnLst/>
              <a:rect l="0" t="0" r="0" b="0"/>
              <a:pathLst>
                <a:path w="77364" h="151275">
                  <a:moveTo>
                    <a:pt x="3663" y="73700"/>
                  </a:moveTo>
                  <a:lnTo>
                    <a:pt x="22791" y="127575"/>
                  </a:lnTo>
                  <a:lnTo>
                    <a:pt x="35587" y="151274"/>
                  </a:lnTo>
                  <a:lnTo>
                    <a:pt x="15435" y="122693"/>
                  </a:lnTo>
                  <a:lnTo>
                    <a:pt x="1562" y="93675"/>
                  </a:lnTo>
                  <a:lnTo>
                    <a:pt x="0" y="70100"/>
                  </a:lnTo>
                  <a:lnTo>
                    <a:pt x="4375" y="46364"/>
                  </a:lnTo>
                  <a:lnTo>
                    <a:pt x="14118" y="28015"/>
                  </a:lnTo>
                  <a:lnTo>
                    <a:pt x="29367" y="15181"/>
                  </a:lnTo>
                  <a:lnTo>
                    <a:pt x="46673" y="6747"/>
                  </a:lnTo>
                  <a:lnTo>
                    <a:pt x="773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876268" y="3969243"/>
              <a:ext cx="218904" cy="179669"/>
            </a:xfrm>
            <a:custGeom>
              <a:avLst/>
              <a:gdLst/>
              <a:ahLst/>
              <a:cxnLst/>
              <a:rect l="0" t="0" r="0" b="0"/>
              <a:pathLst>
                <a:path w="218904" h="179669">
                  <a:moveTo>
                    <a:pt x="8333" y="42114"/>
                  </a:moveTo>
                  <a:lnTo>
                    <a:pt x="0" y="79592"/>
                  </a:lnTo>
                  <a:lnTo>
                    <a:pt x="1574" y="114440"/>
                  </a:lnTo>
                  <a:lnTo>
                    <a:pt x="12587" y="157656"/>
                  </a:lnTo>
                  <a:lnTo>
                    <a:pt x="18188" y="165935"/>
                  </a:lnTo>
                  <a:lnTo>
                    <a:pt x="33770" y="178255"/>
                  </a:lnTo>
                  <a:lnTo>
                    <a:pt x="41669" y="179668"/>
                  </a:lnTo>
                  <a:lnTo>
                    <a:pt x="49274" y="178270"/>
                  </a:lnTo>
                  <a:lnTo>
                    <a:pt x="56684" y="174999"/>
                  </a:lnTo>
                  <a:lnTo>
                    <a:pt x="68037" y="162005"/>
                  </a:lnTo>
                  <a:lnTo>
                    <a:pt x="84857" y="125068"/>
                  </a:lnTo>
                  <a:lnTo>
                    <a:pt x="89765" y="120813"/>
                  </a:lnTo>
                  <a:lnTo>
                    <a:pt x="95376" y="120317"/>
                  </a:lnTo>
                  <a:lnTo>
                    <a:pt x="101457" y="122325"/>
                  </a:lnTo>
                  <a:lnTo>
                    <a:pt x="111332" y="133915"/>
                  </a:lnTo>
                  <a:lnTo>
                    <a:pt x="132794" y="164363"/>
                  </a:lnTo>
                  <a:lnTo>
                    <a:pt x="140440" y="168067"/>
                  </a:lnTo>
                  <a:lnTo>
                    <a:pt x="158294" y="169063"/>
                  </a:lnTo>
                  <a:lnTo>
                    <a:pt x="188076" y="157457"/>
                  </a:lnTo>
                  <a:lnTo>
                    <a:pt x="202472" y="142511"/>
                  </a:lnTo>
                  <a:lnTo>
                    <a:pt x="211601" y="123000"/>
                  </a:lnTo>
                  <a:lnTo>
                    <a:pt x="217460" y="72346"/>
                  </a:lnTo>
                  <a:lnTo>
                    <a:pt x="218476" y="34304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16228" y="3811316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7958" y="166174"/>
                  </a:lnTo>
                  <a:lnTo>
                    <a:pt x="28197" y="215483"/>
                  </a:lnTo>
                  <a:lnTo>
                    <a:pt x="35131" y="258949"/>
                  </a:lnTo>
                  <a:lnTo>
                    <a:pt x="32779" y="262710"/>
                  </a:lnTo>
                  <a:lnTo>
                    <a:pt x="28872" y="262877"/>
                  </a:lnTo>
                  <a:lnTo>
                    <a:pt x="26267" y="258310"/>
                  </a:lnTo>
                  <a:lnTo>
                    <a:pt x="23372" y="240756"/>
                  </a:lnTo>
                  <a:lnTo>
                    <a:pt x="27332" y="210155"/>
                  </a:lnTo>
                  <a:lnTo>
                    <a:pt x="41503" y="178861"/>
                  </a:lnTo>
                  <a:lnTo>
                    <a:pt x="48726" y="173053"/>
                  </a:lnTo>
                  <a:lnTo>
                    <a:pt x="57050" y="170351"/>
                  </a:lnTo>
                  <a:lnTo>
                    <a:pt x="66110" y="169719"/>
                  </a:lnTo>
                  <a:lnTo>
                    <a:pt x="82414" y="175256"/>
                  </a:lnTo>
                  <a:lnTo>
                    <a:pt x="117535" y="197875"/>
                  </a:lnTo>
                  <a:lnTo>
                    <a:pt x="131396" y="214286"/>
                  </a:lnTo>
                  <a:lnTo>
                    <a:pt x="15792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12935" y="3953126"/>
              <a:ext cx="94861" cy="134799"/>
            </a:xfrm>
            <a:custGeom>
              <a:avLst/>
              <a:gdLst/>
              <a:ahLst/>
              <a:cxnLst/>
              <a:rect l="0" t="0" r="0" b="0"/>
              <a:pathLst>
                <a:path w="94861" h="134799">
                  <a:moveTo>
                    <a:pt x="55977" y="5589"/>
                  </a:moveTo>
                  <a:lnTo>
                    <a:pt x="39209" y="0"/>
                  </a:lnTo>
                  <a:lnTo>
                    <a:pt x="31930" y="1863"/>
                  </a:lnTo>
                  <a:lnTo>
                    <a:pt x="17603" y="13291"/>
                  </a:lnTo>
                  <a:lnTo>
                    <a:pt x="1973" y="45046"/>
                  </a:lnTo>
                  <a:lnTo>
                    <a:pt x="0" y="70698"/>
                  </a:lnTo>
                  <a:lnTo>
                    <a:pt x="4192" y="95358"/>
                  </a:lnTo>
                  <a:lnTo>
                    <a:pt x="13854" y="114116"/>
                  </a:lnTo>
                  <a:lnTo>
                    <a:pt x="29067" y="127133"/>
                  </a:lnTo>
                  <a:lnTo>
                    <a:pt x="38037" y="132242"/>
                  </a:lnTo>
                  <a:lnTo>
                    <a:pt x="57362" y="134798"/>
                  </a:lnTo>
                  <a:lnTo>
                    <a:pt x="67429" y="133842"/>
                  </a:lnTo>
                  <a:lnTo>
                    <a:pt x="75310" y="129696"/>
                  </a:lnTo>
                  <a:lnTo>
                    <a:pt x="87186" y="115729"/>
                  </a:lnTo>
                  <a:lnTo>
                    <a:pt x="94860" y="82547"/>
                  </a:lnTo>
                  <a:lnTo>
                    <a:pt x="91544" y="48668"/>
                  </a:lnTo>
                  <a:lnTo>
                    <a:pt x="83093" y="30195"/>
                  </a:lnTo>
                  <a:lnTo>
                    <a:pt x="66505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432082" y="3958241"/>
              <a:ext cx="242157" cy="120163"/>
            </a:xfrm>
            <a:custGeom>
              <a:avLst/>
              <a:gdLst/>
              <a:ahLst/>
              <a:cxnLst/>
              <a:rect l="0" t="0" r="0" b="0"/>
              <a:pathLst>
                <a:path w="242157" h="120163">
                  <a:moveTo>
                    <a:pt x="0" y="42588"/>
                  </a:moveTo>
                  <a:lnTo>
                    <a:pt x="34747" y="96463"/>
                  </a:lnTo>
                  <a:lnTo>
                    <a:pt x="45651" y="120162"/>
                  </a:lnTo>
                  <a:lnTo>
                    <a:pt x="45642" y="118870"/>
                  </a:lnTo>
                  <a:lnTo>
                    <a:pt x="34091" y="61099"/>
                  </a:lnTo>
                  <a:lnTo>
                    <a:pt x="35039" y="36777"/>
                  </a:lnTo>
                  <a:lnTo>
                    <a:pt x="43259" y="18168"/>
                  </a:lnTo>
                  <a:lnTo>
                    <a:pt x="49897" y="13440"/>
                  </a:lnTo>
                  <a:lnTo>
                    <a:pt x="57831" y="11458"/>
                  </a:lnTo>
                  <a:lnTo>
                    <a:pt x="66630" y="11306"/>
                  </a:lnTo>
                  <a:lnTo>
                    <a:pt x="74836" y="14714"/>
                  </a:lnTo>
                  <a:lnTo>
                    <a:pt x="90193" y="27860"/>
                  </a:lnTo>
                  <a:lnTo>
                    <a:pt x="106403" y="54991"/>
                  </a:lnTo>
                  <a:lnTo>
                    <a:pt x="110710" y="57876"/>
                  </a:lnTo>
                  <a:lnTo>
                    <a:pt x="114751" y="56289"/>
                  </a:lnTo>
                  <a:lnTo>
                    <a:pt x="122360" y="45168"/>
                  </a:lnTo>
                  <a:lnTo>
                    <a:pt x="139897" y="12551"/>
                  </a:lnTo>
                  <a:lnTo>
                    <a:pt x="145908" y="5016"/>
                  </a:lnTo>
                  <a:lnTo>
                    <a:pt x="153424" y="1162"/>
                  </a:lnTo>
                  <a:lnTo>
                    <a:pt x="171134" y="0"/>
                  </a:lnTo>
                  <a:lnTo>
                    <a:pt x="187584" y="6502"/>
                  </a:lnTo>
                  <a:lnTo>
                    <a:pt x="202694" y="18361"/>
                  </a:lnTo>
                  <a:lnTo>
                    <a:pt x="223184" y="45938"/>
                  </a:lnTo>
                  <a:lnTo>
                    <a:pt x="242156" y="1057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05823" y="3779730"/>
              <a:ext cx="90016" cy="157929"/>
            </a:xfrm>
            <a:custGeom>
              <a:avLst/>
              <a:gdLst/>
              <a:ahLst/>
              <a:cxnLst/>
              <a:rect l="0" t="0" r="0" b="0"/>
              <a:pathLst>
                <a:path w="90016" h="157929">
                  <a:moveTo>
                    <a:pt x="0" y="0"/>
                  </a:moveTo>
                  <a:lnTo>
                    <a:pt x="22357" y="0"/>
                  </a:lnTo>
                  <a:lnTo>
                    <a:pt x="53028" y="11179"/>
                  </a:lnTo>
                  <a:lnTo>
                    <a:pt x="78753" y="29309"/>
                  </a:lnTo>
                  <a:lnTo>
                    <a:pt x="87644" y="48901"/>
                  </a:lnTo>
                  <a:lnTo>
                    <a:pt x="90015" y="60677"/>
                  </a:lnTo>
                  <a:lnTo>
                    <a:pt x="88086" y="69697"/>
                  </a:lnTo>
                  <a:lnTo>
                    <a:pt x="83291" y="76880"/>
                  </a:lnTo>
                  <a:lnTo>
                    <a:pt x="68604" y="87981"/>
                  </a:lnTo>
                  <a:lnTo>
                    <a:pt x="50378" y="96815"/>
                  </a:lnTo>
                  <a:lnTo>
                    <a:pt x="45284" y="103148"/>
                  </a:lnTo>
                  <a:lnTo>
                    <a:pt x="43058" y="110879"/>
                  </a:lnTo>
                  <a:lnTo>
                    <a:pt x="43703" y="127659"/>
                  </a:lnTo>
                  <a:lnTo>
                    <a:pt x="5264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79523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800580" y="3684974"/>
              <a:ext cx="155250" cy="431669"/>
            </a:xfrm>
            <a:custGeom>
              <a:avLst/>
              <a:gdLst/>
              <a:ahLst/>
              <a:cxnLst/>
              <a:rect l="0" t="0" r="0" b="0"/>
              <a:pathLst>
                <a:path w="155250" h="431669">
                  <a:moveTo>
                    <a:pt x="0" y="0"/>
                  </a:moveTo>
                  <a:lnTo>
                    <a:pt x="58563" y="49498"/>
                  </a:lnTo>
                  <a:lnTo>
                    <a:pt x="108730" y="106693"/>
                  </a:lnTo>
                  <a:lnTo>
                    <a:pt x="138292" y="158113"/>
                  </a:lnTo>
                  <a:lnTo>
                    <a:pt x="152836" y="202417"/>
                  </a:lnTo>
                  <a:lnTo>
                    <a:pt x="155249" y="246109"/>
                  </a:lnTo>
                  <a:lnTo>
                    <a:pt x="146177" y="296619"/>
                  </a:lnTo>
                  <a:lnTo>
                    <a:pt x="127530" y="351309"/>
                  </a:lnTo>
                  <a:lnTo>
                    <a:pt x="102784" y="406615"/>
                  </a:lnTo>
                  <a:lnTo>
                    <a:pt x="842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37492" y="3769202"/>
              <a:ext cx="136871" cy="290987"/>
            </a:xfrm>
            <a:custGeom>
              <a:avLst/>
              <a:gdLst/>
              <a:ahLst/>
              <a:cxnLst/>
              <a:rect l="0" t="0" r="0" b="0"/>
              <a:pathLst>
                <a:path w="136871" h="290987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59878"/>
                  </a:lnTo>
                  <a:lnTo>
                    <a:pt x="0" y="211148"/>
                  </a:lnTo>
                  <a:lnTo>
                    <a:pt x="3120" y="260264"/>
                  </a:lnTo>
                  <a:lnTo>
                    <a:pt x="5589" y="275285"/>
                  </a:lnTo>
                  <a:lnTo>
                    <a:pt x="10745" y="284129"/>
                  </a:lnTo>
                  <a:lnTo>
                    <a:pt x="17692" y="288855"/>
                  </a:lnTo>
                  <a:lnTo>
                    <a:pt x="34769" y="290986"/>
                  </a:lnTo>
                  <a:lnTo>
                    <a:pt x="95036" y="277777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37533" y="395871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90" y="58616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27005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11233" y="3769202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4144"/>
                  </a:lnTo>
                  <a:lnTo>
                    <a:pt x="7235" y="116964"/>
                  </a:lnTo>
                  <a:lnTo>
                    <a:pt x="12997" y="177478"/>
                  </a:lnTo>
                  <a:lnTo>
                    <a:pt x="27231" y="239400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63875" y="3948186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54056" y="61292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84932" y="3937658"/>
              <a:ext cx="105286" cy="389555"/>
            </a:xfrm>
            <a:custGeom>
              <a:avLst/>
              <a:gdLst/>
              <a:ahLst/>
              <a:cxnLst/>
              <a:rect l="0" t="0" r="0" b="0"/>
              <a:pathLst>
                <a:path w="105286" h="389555">
                  <a:moveTo>
                    <a:pt x="105285" y="0"/>
                  </a:moveTo>
                  <a:lnTo>
                    <a:pt x="87327" y="63450"/>
                  </a:lnTo>
                  <a:lnTo>
                    <a:pt x="77088" y="110956"/>
                  </a:lnTo>
                  <a:lnTo>
                    <a:pt x="63147" y="173172"/>
                  </a:lnTo>
                  <a:lnTo>
                    <a:pt x="45621" y="232031"/>
                  </a:lnTo>
                  <a:lnTo>
                    <a:pt x="28076" y="293233"/>
                  </a:lnTo>
                  <a:lnTo>
                    <a:pt x="10529" y="34723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Connector 106"/>
          <p:cNvCxnSpPr/>
          <p:nvPr/>
        </p:nvCxnSpPr>
        <p:spPr>
          <a:xfrm flipH="1">
            <a:off x="4602927" y="2693781"/>
            <a:ext cx="4490273" cy="0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5801202" y="1905658"/>
            <a:ext cx="0" cy="1495046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7643689" y="1828800"/>
            <a:ext cx="0" cy="855966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8054300" y="2695295"/>
            <a:ext cx="252684" cy="515896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>
            <a:off x="8696538" y="2716352"/>
            <a:ext cx="701462" cy="1258748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>
            <a:off x="6274984" y="2705823"/>
            <a:ext cx="341716" cy="672377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6631440" y="3389321"/>
            <a:ext cx="1000207" cy="0"/>
          </a:xfrm>
          <a:prstGeom prst="line">
            <a:avLst/>
          </a:prstGeom>
          <a:ln w="38100" cap="flat" cmpd="sng" algn="ctr">
            <a:solidFill>
              <a:srgbClr val="8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116"/>
          <p:cNvGrpSpPr/>
          <p:nvPr/>
        </p:nvGrpSpPr>
        <p:grpSpPr>
          <a:xfrm>
            <a:off x="4618459" y="2133948"/>
            <a:ext cx="751075" cy="530139"/>
            <a:chOff x="4618459" y="2133948"/>
            <a:chExt cx="751075" cy="530139"/>
          </a:xfrm>
        </p:grpSpPr>
        <p:sp>
          <p:nvSpPr>
            <p:cNvPr id="114" name="Freeform 113"/>
            <p:cNvSpPr/>
            <p:nvPr/>
          </p:nvSpPr>
          <p:spPr>
            <a:xfrm>
              <a:off x="4618459" y="2224002"/>
              <a:ext cx="348291" cy="408123"/>
            </a:xfrm>
            <a:custGeom>
              <a:avLst/>
              <a:gdLst/>
              <a:ahLst/>
              <a:cxnLst/>
              <a:rect l="0" t="0" r="0" b="0"/>
              <a:pathLst>
                <a:path w="348291" h="408123">
                  <a:moveTo>
                    <a:pt x="66722" y="408122"/>
                  </a:moveTo>
                  <a:lnTo>
                    <a:pt x="58389" y="370644"/>
                  </a:lnTo>
                  <a:lnTo>
                    <a:pt x="49247" y="312806"/>
                  </a:lnTo>
                  <a:lnTo>
                    <a:pt x="43253" y="256800"/>
                  </a:lnTo>
                  <a:lnTo>
                    <a:pt x="36740" y="195347"/>
                  </a:lnTo>
                  <a:lnTo>
                    <a:pt x="23895" y="135477"/>
                  </a:lnTo>
                  <a:lnTo>
                    <a:pt x="6967" y="80713"/>
                  </a:lnTo>
                  <a:lnTo>
                    <a:pt x="0" y="55156"/>
                  </a:lnTo>
                  <a:lnTo>
                    <a:pt x="2363" y="31320"/>
                  </a:lnTo>
                  <a:lnTo>
                    <a:pt x="6268" y="20050"/>
                  </a:lnTo>
                  <a:lnTo>
                    <a:pt x="13551" y="12537"/>
                  </a:lnTo>
                  <a:lnTo>
                    <a:pt x="34122" y="4189"/>
                  </a:lnTo>
                  <a:lnTo>
                    <a:pt x="92691" y="0"/>
                  </a:lnTo>
                  <a:lnTo>
                    <a:pt x="150534" y="9224"/>
                  </a:lnTo>
                  <a:lnTo>
                    <a:pt x="212680" y="26912"/>
                  </a:lnTo>
                  <a:lnTo>
                    <a:pt x="252831" y="51108"/>
                  </a:lnTo>
                  <a:lnTo>
                    <a:pt x="290882" y="87713"/>
                  </a:lnTo>
                  <a:lnTo>
                    <a:pt x="326366" y="144079"/>
                  </a:lnTo>
                  <a:lnTo>
                    <a:pt x="341875" y="181838"/>
                  </a:lnTo>
                  <a:lnTo>
                    <a:pt x="348290" y="222662"/>
                  </a:lnTo>
                  <a:lnTo>
                    <a:pt x="344602" y="258804"/>
                  </a:lnTo>
                  <a:lnTo>
                    <a:pt x="318103" y="313113"/>
                  </a:lnTo>
                  <a:lnTo>
                    <a:pt x="291073" y="349840"/>
                  </a:lnTo>
                  <a:lnTo>
                    <a:pt x="264608" y="372396"/>
                  </a:lnTo>
                  <a:lnTo>
                    <a:pt x="241629" y="380545"/>
                  </a:lnTo>
                  <a:lnTo>
                    <a:pt x="182215" y="393442"/>
                  </a:lnTo>
                  <a:lnTo>
                    <a:pt x="129137" y="396773"/>
                  </a:lnTo>
                  <a:lnTo>
                    <a:pt x="87779" y="397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91775" y="2487548"/>
              <a:ext cx="167189" cy="176539"/>
            </a:xfrm>
            <a:custGeom>
              <a:avLst/>
              <a:gdLst/>
              <a:ahLst/>
              <a:cxnLst/>
              <a:rect l="0" t="0" r="0" b="0"/>
              <a:pathLst>
                <a:path w="167189" h="176539">
                  <a:moveTo>
                    <a:pt x="114546" y="123519"/>
                  </a:moveTo>
                  <a:lnTo>
                    <a:pt x="114546" y="64902"/>
                  </a:lnTo>
                  <a:lnTo>
                    <a:pt x="103367" y="30112"/>
                  </a:lnTo>
                  <a:lnTo>
                    <a:pt x="79648" y="3166"/>
                  </a:lnTo>
                  <a:lnTo>
                    <a:pt x="70224" y="0"/>
                  </a:lnTo>
                  <a:lnTo>
                    <a:pt x="50394" y="2721"/>
                  </a:lnTo>
                  <a:lnTo>
                    <a:pt x="25088" y="17407"/>
                  </a:lnTo>
                  <a:lnTo>
                    <a:pt x="13176" y="33074"/>
                  </a:lnTo>
                  <a:lnTo>
                    <a:pt x="5152" y="52906"/>
                  </a:lnTo>
                  <a:lnTo>
                    <a:pt x="0" y="103765"/>
                  </a:lnTo>
                  <a:lnTo>
                    <a:pt x="2228" y="141842"/>
                  </a:lnTo>
                  <a:lnTo>
                    <a:pt x="4572" y="153282"/>
                  </a:lnTo>
                  <a:lnTo>
                    <a:pt x="9645" y="162078"/>
                  </a:lnTo>
                  <a:lnTo>
                    <a:pt x="24639" y="174972"/>
                  </a:lnTo>
                  <a:lnTo>
                    <a:pt x="32381" y="176538"/>
                  </a:lnTo>
                  <a:lnTo>
                    <a:pt x="39882" y="175243"/>
                  </a:lnTo>
                  <a:lnTo>
                    <a:pt x="54456" y="167564"/>
                  </a:lnTo>
                  <a:lnTo>
                    <a:pt x="68732" y="156353"/>
                  </a:lnTo>
                  <a:lnTo>
                    <a:pt x="84334" y="131298"/>
                  </a:lnTo>
                  <a:lnTo>
                    <a:pt x="98916" y="90221"/>
                  </a:lnTo>
                  <a:lnTo>
                    <a:pt x="102506" y="61140"/>
                  </a:lnTo>
                  <a:lnTo>
                    <a:pt x="118613" y="124303"/>
                  </a:lnTo>
                  <a:lnTo>
                    <a:pt x="125446" y="131061"/>
                  </a:lnTo>
                  <a:lnTo>
                    <a:pt x="167188" y="1445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03922" y="2133948"/>
              <a:ext cx="165612" cy="520696"/>
            </a:xfrm>
            <a:custGeom>
              <a:avLst/>
              <a:gdLst/>
              <a:ahLst/>
              <a:cxnLst/>
              <a:rect l="0" t="0" r="0" b="0"/>
              <a:pathLst>
                <a:path w="165612" h="520696">
                  <a:moveTo>
                    <a:pt x="112969" y="413948"/>
                  </a:moveTo>
                  <a:lnTo>
                    <a:pt x="98315" y="364396"/>
                  </a:lnTo>
                  <a:lnTo>
                    <a:pt x="92671" y="355177"/>
                  </a:lnTo>
                  <a:lnTo>
                    <a:pt x="77042" y="341814"/>
                  </a:lnTo>
                  <a:lnTo>
                    <a:pt x="67960" y="338952"/>
                  </a:lnTo>
                  <a:lnTo>
                    <a:pt x="48512" y="338893"/>
                  </a:lnTo>
                  <a:lnTo>
                    <a:pt x="31289" y="345885"/>
                  </a:lnTo>
                  <a:lnTo>
                    <a:pt x="23420" y="351025"/>
                  </a:lnTo>
                  <a:lnTo>
                    <a:pt x="11558" y="366095"/>
                  </a:lnTo>
                  <a:lnTo>
                    <a:pt x="6758" y="375027"/>
                  </a:lnTo>
                  <a:lnTo>
                    <a:pt x="0" y="415544"/>
                  </a:lnTo>
                  <a:lnTo>
                    <a:pt x="6123" y="472062"/>
                  </a:lnTo>
                  <a:lnTo>
                    <a:pt x="12059" y="495928"/>
                  </a:lnTo>
                  <a:lnTo>
                    <a:pt x="17620" y="504866"/>
                  </a:lnTo>
                  <a:lnTo>
                    <a:pt x="33157" y="517917"/>
                  </a:lnTo>
                  <a:lnTo>
                    <a:pt x="42213" y="520695"/>
                  </a:lnTo>
                  <a:lnTo>
                    <a:pt x="61635" y="520663"/>
                  </a:lnTo>
                  <a:lnTo>
                    <a:pt x="78845" y="513629"/>
                  </a:lnTo>
                  <a:lnTo>
                    <a:pt x="86710" y="508478"/>
                  </a:lnTo>
                  <a:lnTo>
                    <a:pt x="98569" y="493396"/>
                  </a:lnTo>
                  <a:lnTo>
                    <a:pt x="119478" y="437668"/>
                  </a:lnTo>
                  <a:lnTo>
                    <a:pt x="137468" y="382713"/>
                  </a:lnTo>
                  <a:lnTo>
                    <a:pt x="142455" y="334113"/>
                  </a:lnTo>
                  <a:lnTo>
                    <a:pt x="151375" y="275346"/>
                  </a:lnTo>
                  <a:lnTo>
                    <a:pt x="152814" y="213913"/>
                  </a:lnTo>
                  <a:lnTo>
                    <a:pt x="147522" y="150737"/>
                  </a:lnTo>
                  <a:lnTo>
                    <a:pt x="144264" y="88735"/>
                  </a:lnTo>
                  <a:lnTo>
                    <a:pt x="136409" y="35139"/>
                  </a:lnTo>
                  <a:lnTo>
                    <a:pt x="130016" y="8112"/>
                  </a:lnTo>
                  <a:lnTo>
                    <a:pt x="125503" y="1841"/>
                  </a:lnTo>
                  <a:lnTo>
                    <a:pt x="120155" y="0"/>
                  </a:lnTo>
                  <a:lnTo>
                    <a:pt x="114250" y="1112"/>
                  </a:lnTo>
                  <a:lnTo>
                    <a:pt x="109144" y="5363"/>
                  </a:lnTo>
                  <a:lnTo>
                    <a:pt x="100351" y="19445"/>
                  </a:lnTo>
                  <a:lnTo>
                    <a:pt x="93579" y="66657"/>
                  </a:lnTo>
                  <a:lnTo>
                    <a:pt x="92406" y="114255"/>
                  </a:lnTo>
                  <a:lnTo>
                    <a:pt x="93228" y="165403"/>
                  </a:lnTo>
                  <a:lnTo>
                    <a:pt x="99191" y="216433"/>
                  </a:lnTo>
                  <a:lnTo>
                    <a:pt x="104918" y="279310"/>
                  </a:lnTo>
                  <a:lnTo>
                    <a:pt x="116968" y="342119"/>
                  </a:lnTo>
                  <a:lnTo>
                    <a:pt x="139019" y="398417"/>
                  </a:lnTo>
                  <a:lnTo>
                    <a:pt x="165611" y="4455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7770681" y="2042528"/>
            <a:ext cx="1199600" cy="619963"/>
            <a:chOff x="7770681" y="2042528"/>
            <a:chExt cx="1199600" cy="619963"/>
          </a:xfrm>
        </p:grpSpPr>
        <p:sp>
          <p:nvSpPr>
            <p:cNvPr id="118" name="Freeform 117"/>
            <p:cNvSpPr/>
            <p:nvPr/>
          </p:nvSpPr>
          <p:spPr>
            <a:xfrm>
              <a:off x="7770681" y="2042528"/>
              <a:ext cx="186583" cy="534038"/>
            </a:xfrm>
            <a:custGeom>
              <a:avLst/>
              <a:gdLst/>
              <a:ahLst/>
              <a:cxnLst/>
              <a:rect l="0" t="0" r="0" b="0"/>
              <a:pathLst>
                <a:path w="186583" h="534038">
                  <a:moveTo>
                    <a:pt x="20407" y="0"/>
                  </a:moveTo>
                  <a:lnTo>
                    <a:pt x="3618" y="62280"/>
                  </a:lnTo>
                  <a:lnTo>
                    <a:pt x="1784" y="101382"/>
                  </a:lnTo>
                  <a:lnTo>
                    <a:pt x="7933" y="152867"/>
                  </a:lnTo>
                  <a:lnTo>
                    <a:pt x="9302" y="201662"/>
                  </a:lnTo>
                  <a:lnTo>
                    <a:pt x="9708" y="256284"/>
                  </a:lnTo>
                  <a:lnTo>
                    <a:pt x="9828" y="316922"/>
                  </a:lnTo>
                  <a:lnTo>
                    <a:pt x="9864" y="373103"/>
                  </a:lnTo>
                  <a:lnTo>
                    <a:pt x="9875" y="434008"/>
                  </a:lnTo>
                  <a:lnTo>
                    <a:pt x="8708" y="482910"/>
                  </a:lnTo>
                  <a:lnTo>
                    <a:pt x="6759" y="483377"/>
                  </a:lnTo>
                  <a:lnTo>
                    <a:pt x="4289" y="480179"/>
                  </a:lnTo>
                  <a:lnTo>
                    <a:pt x="0" y="428813"/>
                  </a:lnTo>
                  <a:lnTo>
                    <a:pt x="5067" y="374952"/>
                  </a:lnTo>
                  <a:lnTo>
                    <a:pt x="14042" y="338825"/>
                  </a:lnTo>
                  <a:lnTo>
                    <a:pt x="19673" y="329998"/>
                  </a:lnTo>
                  <a:lnTo>
                    <a:pt x="35289" y="317072"/>
                  </a:lnTo>
                  <a:lnTo>
                    <a:pt x="57047" y="310546"/>
                  </a:lnTo>
                  <a:lnTo>
                    <a:pt x="81145" y="308816"/>
                  </a:lnTo>
                  <a:lnTo>
                    <a:pt x="103553" y="311947"/>
                  </a:lnTo>
                  <a:lnTo>
                    <a:pt x="122092" y="320357"/>
                  </a:lnTo>
                  <a:lnTo>
                    <a:pt x="138130" y="333064"/>
                  </a:lnTo>
                  <a:lnTo>
                    <a:pt x="159143" y="359948"/>
                  </a:lnTo>
                  <a:lnTo>
                    <a:pt x="181165" y="410872"/>
                  </a:lnTo>
                  <a:lnTo>
                    <a:pt x="186582" y="447863"/>
                  </a:lnTo>
                  <a:lnTo>
                    <a:pt x="182597" y="482870"/>
                  </a:lnTo>
                  <a:lnTo>
                    <a:pt x="170871" y="501608"/>
                  </a:lnTo>
                  <a:lnTo>
                    <a:pt x="153960" y="516565"/>
                  </a:lnTo>
                  <a:lnTo>
                    <a:pt x="134746" y="527112"/>
                  </a:lnTo>
                  <a:lnTo>
                    <a:pt x="98609" y="534037"/>
                  </a:lnTo>
                  <a:lnTo>
                    <a:pt x="63855" y="530500"/>
                  </a:lnTo>
                  <a:lnTo>
                    <a:pt x="9878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04357" y="2431999"/>
              <a:ext cx="207872" cy="178532"/>
            </a:xfrm>
            <a:custGeom>
              <a:avLst/>
              <a:gdLst/>
              <a:ahLst/>
              <a:cxnLst/>
              <a:rect l="0" t="0" r="0" b="0"/>
              <a:pathLst>
                <a:path w="207872" h="178532">
                  <a:moveTo>
                    <a:pt x="92058" y="115897"/>
                  </a:moveTo>
                  <a:lnTo>
                    <a:pt x="100390" y="78419"/>
                  </a:lnTo>
                  <a:lnTo>
                    <a:pt x="98816" y="43571"/>
                  </a:lnTo>
                  <a:lnTo>
                    <a:pt x="92722" y="22921"/>
                  </a:lnTo>
                  <a:lnTo>
                    <a:pt x="82214" y="5944"/>
                  </a:lnTo>
                  <a:lnTo>
                    <a:pt x="74966" y="1651"/>
                  </a:lnTo>
                  <a:lnTo>
                    <a:pt x="57556" y="0"/>
                  </a:lnTo>
                  <a:lnTo>
                    <a:pt x="41238" y="6286"/>
                  </a:lnTo>
                  <a:lnTo>
                    <a:pt x="33612" y="11237"/>
                  </a:lnTo>
                  <a:lnTo>
                    <a:pt x="22018" y="29217"/>
                  </a:lnTo>
                  <a:lnTo>
                    <a:pt x="2462" y="85158"/>
                  </a:lnTo>
                  <a:lnTo>
                    <a:pt x="0" y="124207"/>
                  </a:lnTo>
                  <a:lnTo>
                    <a:pt x="3569" y="151566"/>
                  </a:lnTo>
                  <a:lnTo>
                    <a:pt x="8499" y="161903"/>
                  </a:lnTo>
                  <a:lnTo>
                    <a:pt x="23335" y="176508"/>
                  </a:lnTo>
                  <a:lnTo>
                    <a:pt x="31035" y="178531"/>
                  </a:lnTo>
                  <a:lnTo>
                    <a:pt x="38507" y="177540"/>
                  </a:lnTo>
                  <a:lnTo>
                    <a:pt x="45829" y="174540"/>
                  </a:lnTo>
                  <a:lnTo>
                    <a:pt x="67312" y="153550"/>
                  </a:lnTo>
                  <a:lnTo>
                    <a:pt x="82906" y="125104"/>
                  </a:lnTo>
                  <a:lnTo>
                    <a:pt x="89346" y="88859"/>
                  </a:lnTo>
                  <a:lnTo>
                    <a:pt x="91420" y="85003"/>
                  </a:lnTo>
                  <a:lnTo>
                    <a:pt x="93972" y="87113"/>
                  </a:lnTo>
                  <a:lnTo>
                    <a:pt x="118262" y="127011"/>
                  </a:lnTo>
                  <a:lnTo>
                    <a:pt x="148143" y="157434"/>
                  </a:lnTo>
                  <a:lnTo>
                    <a:pt x="157524" y="164645"/>
                  </a:lnTo>
                  <a:lnTo>
                    <a:pt x="167287" y="167113"/>
                  </a:lnTo>
                  <a:lnTo>
                    <a:pt x="207871" y="158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22757" y="2158342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0" y="162569"/>
                  </a:lnTo>
                  <a:lnTo>
                    <a:pt x="0" y="207953"/>
                  </a:lnTo>
                  <a:lnTo>
                    <a:pt x="0" y="251521"/>
                  </a:lnTo>
                  <a:lnTo>
                    <a:pt x="0" y="294281"/>
                  </a:lnTo>
                  <a:lnTo>
                    <a:pt x="0" y="354696"/>
                  </a:lnTo>
                  <a:lnTo>
                    <a:pt x="3119" y="406522"/>
                  </a:lnTo>
                  <a:lnTo>
                    <a:pt x="8332" y="445274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06984" y="2200455"/>
              <a:ext cx="21059" cy="431670"/>
            </a:xfrm>
            <a:custGeom>
              <a:avLst/>
              <a:gdLst/>
              <a:ahLst/>
              <a:cxnLst/>
              <a:rect l="0" t="0" r="0" b="0"/>
              <a:pathLst>
                <a:path w="21059" h="431670">
                  <a:moveTo>
                    <a:pt x="0" y="0"/>
                  </a:moveTo>
                  <a:lnTo>
                    <a:pt x="9065" y="58617"/>
                  </a:lnTo>
                  <a:lnTo>
                    <a:pt x="10095" y="110175"/>
                  </a:lnTo>
                  <a:lnTo>
                    <a:pt x="10400" y="169905"/>
                  </a:lnTo>
                  <a:lnTo>
                    <a:pt x="10491" y="232057"/>
                  </a:lnTo>
                  <a:lnTo>
                    <a:pt x="10517" y="289337"/>
                  </a:lnTo>
                  <a:lnTo>
                    <a:pt x="17762" y="352688"/>
                  </a:lnTo>
                  <a:lnTo>
                    <a:pt x="20406" y="404023"/>
                  </a:lnTo>
                  <a:lnTo>
                    <a:pt x="21058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77745" y="2432082"/>
              <a:ext cx="164154" cy="182838"/>
            </a:xfrm>
            <a:custGeom>
              <a:avLst/>
              <a:gdLst/>
              <a:ahLst/>
              <a:cxnLst/>
              <a:rect l="0" t="0" r="0" b="0"/>
              <a:pathLst>
                <a:path w="164154" h="182838">
                  <a:moveTo>
                    <a:pt x="108224" y="63171"/>
                  </a:moveTo>
                  <a:lnTo>
                    <a:pt x="108224" y="40815"/>
                  </a:lnTo>
                  <a:lnTo>
                    <a:pt x="101985" y="23599"/>
                  </a:lnTo>
                  <a:lnTo>
                    <a:pt x="97046" y="15733"/>
                  </a:lnTo>
                  <a:lnTo>
                    <a:pt x="90243" y="11659"/>
                  </a:lnTo>
                  <a:lnTo>
                    <a:pt x="73326" y="10251"/>
                  </a:lnTo>
                  <a:lnTo>
                    <a:pt x="44071" y="21625"/>
                  </a:lnTo>
                  <a:lnTo>
                    <a:pt x="18766" y="39813"/>
                  </a:lnTo>
                  <a:lnTo>
                    <a:pt x="6854" y="62538"/>
                  </a:lnTo>
                  <a:lnTo>
                    <a:pt x="0" y="90966"/>
                  </a:lnTo>
                  <a:lnTo>
                    <a:pt x="853" y="119198"/>
                  </a:lnTo>
                  <a:lnTo>
                    <a:pt x="8251" y="141105"/>
                  </a:lnTo>
                  <a:lnTo>
                    <a:pt x="13500" y="150222"/>
                  </a:lnTo>
                  <a:lnTo>
                    <a:pt x="28690" y="163472"/>
                  </a:lnTo>
                  <a:lnTo>
                    <a:pt x="67037" y="181510"/>
                  </a:lnTo>
                  <a:lnTo>
                    <a:pt x="87579" y="182837"/>
                  </a:lnTo>
                  <a:lnTo>
                    <a:pt x="107237" y="178357"/>
                  </a:lnTo>
                  <a:lnTo>
                    <a:pt x="138921" y="156418"/>
                  </a:lnTo>
                  <a:lnTo>
                    <a:pt x="152283" y="142049"/>
                  </a:lnTo>
                  <a:lnTo>
                    <a:pt x="162121" y="123964"/>
                  </a:lnTo>
                  <a:lnTo>
                    <a:pt x="164153" y="101109"/>
                  </a:lnTo>
                  <a:lnTo>
                    <a:pt x="155926" y="53898"/>
                  </a:lnTo>
                  <a:lnTo>
                    <a:pt x="140815" y="27019"/>
                  </a:lnTo>
                  <a:lnTo>
                    <a:pt x="121929" y="14738"/>
                  </a:lnTo>
                  <a:lnTo>
                    <a:pt x="7663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573193" y="2442611"/>
              <a:ext cx="167870" cy="185429"/>
            </a:xfrm>
            <a:custGeom>
              <a:avLst/>
              <a:gdLst/>
              <a:ahLst/>
              <a:cxnLst/>
              <a:rect l="0" t="0" r="0" b="0"/>
              <a:pathLst>
                <a:path w="167870" h="185429">
                  <a:moveTo>
                    <a:pt x="112817" y="21057"/>
                  </a:moveTo>
                  <a:lnTo>
                    <a:pt x="79195" y="14991"/>
                  </a:lnTo>
                  <a:lnTo>
                    <a:pt x="54200" y="17581"/>
                  </a:lnTo>
                  <a:lnTo>
                    <a:pt x="33732" y="25751"/>
                  </a:lnTo>
                  <a:lnTo>
                    <a:pt x="24999" y="31206"/>
                  </a:lnTo>
                  <a:lnTo>
                    <a:pt x="12176" y="46625"/>
                  </a:lnTo>
                  <a:lnTo>
                    <a:pt x="3747" y="66345"/>
                  </a:lnTo>
                  <a:lnTo>
                    <a:pt x="0" y="90708"/>
                  </a:lnTo>
                  <a:lnTo>
                    <a:pt x="4574" y="114014"/>
                  </a:lnTo>
                  <a:lnTo>
                    <a:pt x="20304" y="143746"/>
                  </a:lnTo>
                  <a:lnTo>
                    <a:pt x="46580" y="174754"/>
                  </a:lnTo>
                  <a:lnTo>
                    <a:pt x="66611" y="182953"/>
                  </a:lnTo>
                  <a:lnTo>
                    <a:pt x="89941" y="185428"/>
                  </a:lnTo>
                  <a:lnTo>
                    <a:pt x="112009" y="182628"/>
                  </a:lnTo>
                  <a:lnTo>
                    <a:pt x="133515" y="171245"/>
                  </a:lnTo>
                  <a:lnTo>
                    <a:pt x="152432" y="154488"/>
                  </a:lnTo>
                  <a:lnTo>
                    <a:pt x="164739" y="135342"/>
                  </a:lnTo>
                  <a:lnTo>
                    <a:pt x="167869" y="112015"/>
                  </a:lnTo>
                  <a:lnTo>
                    <a:pt x="164191" y="86049"/>
                  </a:lnTo>
                  <a:lnTo>
                    <a:pt x="154757" y="58911"/>
                  </a:lnTo>
                  <a:lnTo>
                    <a:pt x="139647" y="37491"/>
                  </a:lnTo>
                  <a:lnTo>
                    <a:pt x="121232" y="21342"/>
                  </a:lnTo>
                  <a:lnTo>
                    <a:pt x="87053" y="4562"/>
                  </a:lnTo>
                  <a:lnTo>
                    <a:pt x="7070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91295" y="2429014"/>
              <a:ext cx="178986" cy="233477"/>
            </a:xfrm>
            <a:custGeom>
              <a:avLst/>
              <a:gdLst/>
              <a:ahLst/>
              <a:cxnLst/>
              <a:rect l="0" t="0" r="0" b="0"/>
              <a:pathLst>
                <a:path w="178986" h="233477">
                  <a:moveTo>
                    <a:pt x="0" y="97825"/>
                  </a:moveTo>
                  <a:lnTo>
                    <a:pt x="5589" y="156442"/>
                  </a:lnTo>
                  <a:lnTo>
                    <a:pt x="18212" y="216158"/>
                  </a:lnTo>
                  <a:lnTo>
                    <a:pt x="18623" y="233476"/>
                  </a:lnTo>
                  <a:lnTo>
                    <a:pt x="17095" y="231543"/>
                  </a:lnTo>
                  <a:lnTo>
                    <a:pt x="13447" y="216917"/>
                  </a:lnTo>
                  <a:lnTo>
                    <a:pt x="10913" y="156070"/>
                  </a:lnTo>
                  <a:lnTo>
                    <a:pt x="11774" y="102224"/>
                  </a:lnTo>
                  <a:lnTo>
                    <a:pt x="16151" y="78723"/>
                  </a:lnTo>
                  <a:lnTo>
                    <a:pt x="36371" y="45762"/>
                  </a:lnTo>
                  <a:lnTo>
                    <a:pt x="67410" y="12758"/>
                  </a:lnTo>
                  <a:lnTo>
                    <a:pt x="86111" y="2306"/>
                  </a:lnTo>
                  <a:lnTo>
                    <a:pt x="106123" y="0"/>
                  </a:lnTo>
                  <a:lnTo>
                    <a:pt x="116372" y="1023"/>
                  </a:lnTo>
                  <a:lnTo>
                    <a:pt x="133999" y="11518"/>
                  </a:lnTo>
                  <a:lnTo>
                    <a:pt x="148463" y="27881"/>
                  </a:lnTo>
                  <a:lnTo>
                    <a:pt x="171181" y="77263"/>
                  </a:lnTo>
                  <a:lnTo>
                    <a:pt x="177444" y="127385"/>
                  </a:lnTo>
                  <a:lnTo>
                    <a:pt x="178680" y="176107"/>
                  </a:lnTo>
                  <a:lnTo>
                    <a:pt x="178985" y="203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8215098" y="2776569"/>
            <a:ext cx="1257502" cy="1129504"/>
            <a:chOff x="8215098" y="2776569"/>
            <a:chExt cx="1257502" cy="1129504"/>
          </a:xfrm>
        </p:grpSpPr>
        <p:sp>
          <p:nvSpPr>
            <p:cNvPr id="126" name="Freeform 125"/>
            <p:cNvSpPr/>
            <p:nvPr/>
          </p:nvSpPr>
          <p:spPr>
            <a:xfrm>
              <a:off x="8215098" y="2776569"/>
              <a:ext cx="141765" cy="245110"/>
            </a:xfrm>
            <a:custGeom>
              <a:avLst/>
              <a:gdLst/>
              <a:ahLst/>
              <a:cxnLst/>
              <a:rect l="0" t="0" r="0" b="0"/>
              <a:pathLst>
                <a:path w="141765" h="245110">
                  <a:moveTo>
                    <a:pt x="102415" y="108239"/>
                  </a:moveTo>
                  <a:lnTo>
                    <a:pt x="119183" y="102650"/>
                  </a:lnTo>
                  <a:lnTo>
                    <a:pt x="130534" y="90547"/>
                  </a:lnTo>
                  <a:lnTo>
                    <a:pt x="138309" y="72300"/>
                  </a:lnTo>
                  <a:lnTo>
                    <a:pt x="141764" y="48592"/>
                  </a:lnTo>
                  <a:lnTo>
                    <a:pt x="137061" y="28697"/>
                  </a:lnTo>
                  <a:lnTo>
                    <a:pt x="132531" y="20116"/>
                  </a:lnTo>
                  <a:lnTo>
                    <a:pt x="118139" y="7462"/>
                  </a:lnTo>
                  <a:lnTo>
                    <a:pt x="109388" y="2450"/>
                  </a:lnTo>
                  <a:lnTo>
                    <a:pt x="90306" y="0"/>
                  </a:lnTo>
                  <a:lnTo>
                    <a:pt x="70127" y="3981"/>
                  </a:lnTo>
                  <a:lnTo>
                    <a:pt x="40205" y="19376"/>
                  </a:lnTo>
                  <a:lnTo>
                    <a:pt x="23683" y="32089"/>
                  </a:lnTo>
                  <a:lnTo>
                    <a:pt x="6817" y="57990"/>
                  </a:lnTo>
                  <a:lnTo>
                    <a:pt x="0" y="93480"/>
                  </a:lnTo>
                  <a:lnTo>
                    <a:pt x="4645" y="113768"/>
                  </a:lnTo>
                  <a:lnTo>
                    <a:pt x="9158" y="122453"/>
                  </a:lnTo>
                  <a:lnTo>
                    <a:pt x="16847" y="127074"/>
                  </a:lnTo>
                  <a:lnTo>
                    <a:pt x="37868" y="129088"/>
                  </a:lnTo>
                  <a:lnTo>
                    <a:pt x="74067" y="123189"/>
                  </a:lnTo>
                  <a:lnTo>
                    <a:pt x="72988" y="124055"/>
                  </a:lnTo>
                  <a:lnTo>
                    <a:pt x="68759" y="125802"/>
                  </a:lnTo>
                  <a:lnTo>
                    <a:pt x="51629" y="145028"/>
                  </a:lnTo>
                  <a:lnTo>
                    <a:pt x="37324" y="172952"/>
                  </a:lnTo>
                  <a:lnTo>
                    <a:pt x="35661" y="196272"/>
                  </a:lnTo>
                  <a:lnTo>
                    <a:pt x="39244" y="2451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76786" y="2969036"/>
              <a:ext cx="126428" cy="157928"/>
            </a:xfrm>
            <a:custGeom>
              <a:avLst/>
              <a:gdLst/>
              <a:ahLst/>
              <a:cxnLst/>
              <a:rect l="0" t="0" r="0" b="0"/>
              <a:pathLst>
                <a:path w="126428" h="157928">
                  <a:moveTo>
                    <a:pt x="82840" y="0"/>
                  </a:moveTo>
                  <a:lnTo>
                    <a:pt x="24277" y="49498"/>
                  </a:lnTo>
                  <a:lnTo>
                    <a:pt x="2448" y="70298"/>
                  </a:lnTo>
                  <a:lnTo>
                    <a:pt x="0" y="71432"/>
                  </a:lnTo>
                  <a:lnTo>
                    <a:pt x="707" y="68678"/>
                  </a:lnTo>
                  <a:lnTo>
                    <a:pt x="12881" y="51155"/>
                  </a:lnTo>
                  <a:lnTo>
                    <a:pt x="43545" y="24272"/>
                  </a:lnTo>
                  <a:lnTo>
                    <a:pt x="66155" y="16637"/>
                  </a:lnTo>
                  <a:lnTo>
                    <a:pt x="78737" y="14601"/>
                  </a:lnTo>
                  <a:lnTo>
                    <a:pt x="98954" y="18577"/>
                  </a:lnTo>
                  <a:lnTo>
                    <a:pt x="107621" y="22913"/>
                  </a:lnTo>
                  <a:lnTo>
                    <a:pt x="120371" y="37090"/>
                  </a:lnTo>
                  <a:lnTo>
                    <a:pt x="125408" y="45783"/>
                  </a:lnTo>
                  <a:lnTo>
                    <a:pt x="126427" y="55089"/>
                  </a:lnTo>
                  <a:lnTo>
                    <a:pt x="110880" y="105607"/>
                  </a:lnTo>
                  <a:lnTo>
                    <a:pt x="97643" y="123366"/>
                  </a:lnTo>
                  <a:lnTo>
                    <a:pt x="51256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857221" y="2806271"/>
              <a:ext cx="159059" cy="202119"/>
            </a:xfrm>
            <a:custGeom>
              <a:avLst/>
              <a:gdLst/>
              <a:ahLst/>
              <a:cxnLst/>
              <a:rect l="0" t="0" r="0" b="0"/>
              <a:pathLst>
                <a:path w="159059" h="202119">
                  <a:moveTo>
                    <a:pt x="113059" y="57480"/>
                  </a:moveTo>
                  <a:lnTo>
                    <a:pt x="98405" y="13517"/>
                  </a:lnTo>
                  <a:lnTo>
                    <a:pt x="91591" y="7115"/>
                  </a:lnTo>
                  <a:lnTo>
                    <a:pt x="71542" y="0"/>
                  </a:lnTo>
                  <a:lnTo>
                    <a:pt x="61984" y="443"/>
                  </a:lnTo>
                  <a:lnTo>
                    <a:pt x="45125" y="7174"/>
                  </a:lnTo>
                  <a:lnTo>
                    <a:pt x="22481" y="29706"/>
                  </a:lnTo>
                  <a:lnTo>
                    <a:pt x="6542" y="58609"/>
                  </a:lnTo>
                  <a:lnTo>
                    <a:pt x="0" y="94989"/>
                  </a:lnTo>
                  <a:lnTo>
                    <a:pt x="3651" y="129815"/>
                  </a:lnTo>
                  <a:lnTo>
                    <a:pt x="12181" y="148511"/>
                  </a:lnTo>
                  <a:lnTo>
                    <a:pt x="36720" y="179576"/>
                  </a:lnTo>
                  <a:lnTo>
                    <a:pt x="62753" y="195562"/>
                  </a:lnTo>
                  <a:lnTo>
                    <a:pt x="98284" y="202118"/>
                  </a:lnTo>
                  <a:lnTo>
                    <a:pt x="118580" y="197413"/>
                  </a:lnTo>
                  <a:lnTo>
                    <a:pt x="127268" y="192883"/>
                  </a:lnTo>
                  <a:lnTo>
                    <a:pt x="140041" y="178490"/>
                  </a:lnTo>
                  <a:lnTo>
                    <a:pt x="157773" y="140655"/>
                  </a:lnTo>
                  <a:lnTo>
                    <a:pt x="159058" y="120183"/>
                  </a:lnTo>
                  <a:lnTo>
                    <a:pt x="154559" y="99386"/>
                  </a:lnTo>
                  <a:lnTo>
                    <a:pt x="134116" y="574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966626" y="3053264"/>
              <a:ext cx="140525" cy="105286"/>
            </a:xfrm>
            <a:custGeom>
              <a:avLst/>
              <a:gdLst/>
              <a:ahLst/>
              <a:cxnLst/>
              <a:rect l="0" t="0" r="0" b="0"/>
              <a:pathLst>
                <a:path w="140525" h="105286">
                  <a:moveTo>
                    <a:pt x="56296" y="0"/>
                  </a:moveTo>
                  <a:lnTo>
                    <a:pt x="40655" y="17981"/>
                  </a:lnTo>
                  <a:lnTo>
                    <a:pt x="10624" y="74354"/>
                  </a:lnTo>
                  <a:lnTo>
                    <a:pt x="0" y="98460"/>
                  </a:lnTo>
                  <a:lnTo>
                    <a:pt x="48" y="97225"/>
                  </a:lnTo>
                  <a:lnTo>
                    <a:pt x="4391" y="86495"/>
                  </a:lnTo>
                  <a:lnTo>
                    <a:pt x="39429" y="39266"/>
                  </a:lnTo>
                  <a:lnTo>
                    <a:pt x="53089" y="24860"/>
                  </a:lnTo>
                  <a:lnTo>
                    <a:pt x="61177" y="21253"/>
                  </a:lnTo>
                  <a:lnTo>
                    <a:pt x="79522" y="20364"/>
                  </a:lnTo>
                  <a:lnTo>
                    <a:pt x="88158" y="24105"/>
                  </a:lnTo>
                  <a:lnTo>
                    <a:pt x="103992" y="37619"/>
                  </a:lnTo>
                  <a:lnTo>
                    <a:pt x="128883" y="81903"/>
                  </a:lnTo>
                  <a:lnTo>
                    <a:pt x="140524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40974" y="3189493"/>
              <a:ext cx="101675" cy="211212"/>
            </a:xfrm>
            <a:custGeom>
              <a:avLst/>
              <a:gdLst/>
              <a:ahLst/>
              <a:cxnLst/>
              <a:rect l="0" t="0" r="0" b="0"/>
              <a:pathLst>
                <a:path w="101675" h="211212">
                  <a:moveTo>
                    <a:pt x="76705" y="95398"/>
                  </a:moveTo>
                  <a:lnTo>
                    <a:pt x="87883" y="84219"/>
                  </a:lnTo>
                  <a:lnTo>
                    <a:pt x="100424" y="54911"/>
                  </a:lnTo>
                  <a:lnTo>
                    <a:pt x="101674" y="32950"/>
                  </a:lnTo>
                  <a:lnTo>
                    <a:pt x="100370" y="22181"/>
                  </a:lnTo>
                  <a:lnTo>
                    <a:pt x="95991" y="13831"/>
                  </a:lnTo>
                  <a:lnTo>
                    <a:pt x="81767" y="1434"/>
                  </a:lnTo>
                  <a:lnTo>
                    <a:pt x="73061" y="0"/>
                  </a:lnTo>
                  <a:lnTo>
                    <a:pt x="54028" y="4646"/>
                  </a:lnTo>
                  <a:lnTo>
                    <a:pt x="29171" y="20415"/>
                  </a:lnTo>
                  <a:lnTo>
                    <a:pt x="17364" y="36336"/>
                  </a:lnTo>
                  <a:lnTo>
                    <a:pt x="253" y="75152"/>
                  </a:lnTo>
                  <a:lnTo>
                    <a:pt x="0" y="84240"/>
                  </a:lnTo>
                  <a:lnTo>
                    <a:pt x="5959" y="100577"/>
                  </a:lnTo>
                  <a:lnTo>
                    <a:pt x="13163" y="104700"/>
                  </a:lnTo>
                  <a:lnTo>
                    <a:pt x="33646" y="106161"/>
                  </a:lnTo>
                  <a:lnTo>
                    <a:pt x="65897" y="100407"/>
                  </a:lnTo>
                  <a:lnTo>
                    <a:pt x="70669" y="101077"/>
                  </a:lnTo>
                  <a:lnTo>
                    <a:pt x="71511" y="103863"/>
                  </a:lnTo>
                  <a:lnTo>
                    <a:pt x="51834" y="159680"/>
                  </a:lnTo>
                  <a:lnTo>
                    <a:pt x="45119" y="2112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05818" y="3348062"/>
              <a:ext cx="112418" cy="157928"/>
            </a:xfrm>
            <a:custGeom>
              <a:avLst/>
              <a:gdLst/>
              <a:ahLst/>
              <a:cxnLst/>
              <a:rect l="0" t="0" r="0" b="0"/>
              <a:pathLst>
                <a:path w="112418" h="157928">
                  <a:moveTo>
                    <a:pt x="53974" y="0"/>
                  </a:moveTo>
                  <a:lnTo>
                    <a:pt x="4477" y="49498"/>
                  </a:lnTo>
                  <a:lnTo>
                    <a:pt x="1089" y="50546"/>
                  </a:lnTo>
                  <a:lnTo>
                    <a:pt x="0" y="47735"/>
                  </a:lnTo>
                  <a:lnTo>
                    <a:pt x="444" y="42352"/>
                  </a:lnTo>
                  <a:lnTo>
                    <a:pt x="10296" y="30132"/>
                  </a:lnTo>
                  <a:lnTo>
                    <a:pt x="26373" y="18071"/>
                  </a:lnTo>
                  <a:lnTo>
                    <a:pt x="45217" y="8811"/>
                  </a:lnTo>
                  <a:lnTo>
                    <a:pt x="65290" y="7036"/>
                  </a:lnTo>
                  <a:lnTo>
                    <a:pt x="84740" y="11316"/>
                  </a:lnTo>
                  <a:lnTo>
                    <a:pt x="101184" y="21017"/>
                  </a:lnTo>
                  <a:lnTo>
                    <a:pt x="106504" y="29219"/>
                  </a:lnTo>
                  <a:lnTo>
                    <a:pt x="112417" y="50811"/>
                  </a:lnTo>
                  <a:lnTo>
                    <a:pt x="108804" y="72885"/>
                  </a:lnTo>
                  <a:lnTo>
                    <a:pt x="87422" y="115652"/>
                  </a:lnTo>
                  <a:lnTo>
                    <a:pt x="61838" y="147151"/>
                  </a:lnTo>
                  <a:lnTo>
                    <a:pt x="43446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970280" y="3491481"/>
              <a:ext cx="353308" cy="328767"/>
            </a:xfrm>
            <a:custGeom>
              <a:avLst/>
              <a:gdLst/>
              <a:ahLst/>
              <a:cxnLst/>
              <a:rect l="0" t="0" r="0" b="0"/>
              <a:pathLst>
                <a:path w="353308" h="328767">
                  <a:moveTo>
                    <a:pt x="294797" y="109265"/>
                  </a:moveTo>
                  <a:lnTo>
                    <a:pt x="317154" y="103675"/>
                  </a:lnTo>
                  <a:lnTo>
                    <a:pt x="334370" y="91573"/>
                  </a:lnTo>
                  <a:lnTo>
                    <a:pt x="342236" y="83432"/>
                  </a:lnTo>
                  <a:lnTo>
                    <a:pt x="350977" y="61909"/>
                  </a:lnTo>
                  <a:lnTo>
                    <a:pt x="353307" y="49618"/>
                  </a:lnTo>
                  <a:lnTo>
                    <a:pt x="349658" y="26603"/>
                  </a:lnTo>
                  <a:lnTo>
                    <a:pt x="345409" y="15552"/>
                  </a:lnTo>
                  <a:lnTo>
                    <a:pt x="337897" y="8185"/>
                  </a:lnTo>
                  <a:lnTo>
                    <a:pt x="317073" y="0"/>
                  </a:lnTo>
                  <a:lnTo>
                    <a:pt x="295339" y="2601"/>
                  </a:lnTo>
                  <a:lnTo>
                    <a:pt x="275151" y="12726"/>
                  </a:lnTo>
                  <a:lnTo>
                    <a:pt x="258379" y="28924"/>
                  </a:lnTo>
                  <a:lnTo>
                    <a:pt x="241374" y="57774"/>
                  </a:lnTo>
                  <a:lnTo>
                    <a:pt x="239078" y="81311"/>
                  </a:lnTo>
                  <a:lnTo>
                    <a:pt x="240104" y="94138"/>
                  </a:lnTo>
                  <a:lnTo>
                    <a:pt x="244297" y="103860"/>
                  </a:lnTo>
                  <a:lnTo>
                    <a:pt x="258314" y="117781"/>
                  </a:lnTo>
                  <a:lnTo>
                    <a:pt x="266966" y="120791"/>
                  </a:lnTo>
                  <a:lnTo>
                    <a:pt x="285937" y="121017"/>
                  </a:lnTo>
                  <a:lnTo>
                    <a:pt x="316349" y="114567"/>
                  </a:lnTo>
                  <a:lnTo>
                    <a:pt x="320863" y="116309"/>
                  </a:lnTo>
                  <a:lnTo>
                    <a:pt x="321534" y="120980"/>
                  </a:lnTo>
                  <a:lnTo>
                    <a:pt x="319640" y="127603"/>
                  </a:lnTo>
                  <a:lnTo>
                    <a:pt x="269437" y="187884"/>
                  </a:lnTo>
                  <a:lnTo>
                    <a:pt x="220531" y="245166"/>
                  </a:lnTo>
                  <a:lnTo>
                    <a:pt x="172532" y="303632"/>
                  </a:lnTo>
                  <a:lnTo>
                    <a:pt x="139898" y="326212"/>
                  </a:lnTo>
                  <a:lnTo>
                    <a:pt x="128359" y="328766"/>
                  </a:lnTo>
                  <a:lnTo>
                    <a:pt x="106182" y="325364"/>
                  </a:lnTo>
                  <a:lnTo>
                    <a:pt x="87746" y="312933"/>
                  </a:lnTo>
                  <a:lnTo>
                    <a:pt x="72923" y="295711"/>
                  </a:lnTo>
                  <a:lnTo>
                    <a:pt x="44365" y="240142"/>
                  </a:lnTo>
                  <a:lnTo>
                    <a:pt x="18469" y="187153"/>
                  </a:lnTo>
                  <a:lnTo>
                    <a:pt x="0" y="140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325402" y="3639909"/>
              <a:ext cx="147198" cy="266164"/>
            </a:xfrm>
            <a:custGeom>
              <a:avLst/>
              <a:gdLst/>
              <a:ahLst/>
              <a:cxnLst/>
              <a:rect l="0" t="0" r="0" b="0"/>
              <a:pathLst>
                <a:path w="147198" h="266164">
                  <a:moveTo>
                    <a:pt x="34432" y="2951"/>
                  </a:moveTo>
                  <a:lnTo>
                    <a:pt x="28843" y="19718"/>
                  </a:lnTo>
                  <a:lnTo>
                    <a:pt x="29219" y="37309"/>
                  </a:lnTo>
                  <a:lnTo>
                    <a:pt x="43321" y="87544"/>
                  </a:lnTo>
                  <a:lnTo>
                    <a:pt x="73745" y="139869"/>
                  </a:lnTo>
                  <a:lnTo>
                    <a:pt x="90510" y="154660"/>
                  </a:lnTo>
                  <a:lnTo>
                    <a:pt x="99893" y="160242"/>
                  </a:lnTo>
                  <a:lnTo>
                    <a:pt x="108488" y="161624"/>
                  </a:lnTo>
                  <a:lnTo>
                    <a:pt x="116558" y="160205"/>
                  </a:lnTo>
                  <a:lnTo>
                    <a:pt x="124278" y="156920"/>
                  </a:lnTo>
                  <a:lnTo>
                    <a:pt x="135975" y="140792"/>
                  </a:lnTo>
                  <a:lnTo>
                    <a:pt x="143903" y="118026"/>
                  </a:lnTo>
                  <a:lnTo>
                    <a:pt x="147197" y="80071"/>
                  </a:lnTo>
                  <a:lnTo>
                    <a:pt x="143821" y="57114"/>
                  </a:lnTo>
                  <a:lnTo>
                    <a:pt x="135301" y="38331"/>
                  </a:lnTo>
                  <a:lnTo>
                    <a:pt x="129754" y="30047"/>
                  </a:lnTo>
                  <a:lnTo>
                    <a:pt x="114232" y="17723"/>
                  </a:lnTo>
                  <a:lnTo>
                    <a:pt x="75672" y="280"/>
                  </a:lnTo>
                  <a:lnTo>
                    <a:pt x="66604" y="0"/>
                  </a:lnTo>
                  <a:lnTo>
                    <a:pt x="50291" y="5929"/>
                  </a:lnTo>
                  <a:lnTo>
                    <a:pt x="27953" y="22420"/>
                  </a:lnTo>
                  <a:lnTo>
                    <a:pt x="12105" y="47714"/>
                  </a:lnTo>
                  <a:lnTo>
                    <a:pt x="0" y="83024"/>
                  </a:lnTo>
                  <a:lnTo>
                    <a:pt x="183" y="128712"/>
                  </a:lnTo>
                  <a:lnTo>
                    <a:pt x="11896" y="186977"/>
                  </a:lnTo>
                  <a:lnTo>
                    <a:pt x="42181" y="244384"/>
                  </a:lnTo>
                  <a:lnTo>
                    <a:pt x="55489" y="2661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6805752" y="3052409"/>
            <a:ext cx="536955" cy="536954"/>
            <a:chOff x="6805752" y="3052409"/>
            <a:chExt cx="536955" cy="536954"/>
          </a:xfrm>
        </p:grpSpPr>
        <p:sp>
          <p:nvSpPr>
            <p:cNvPr id="135" name="Freeform 134"/>
            <p:cNvSpPr/>
            <p:nvPr/>
          </p:nvSpPr>
          <p:spPr>
            <a:xfrm>
              <a:off x="6805752" y="3073465"/>
              <a:ext cx="178986" cy="263214"/>
            </a:xfrm>
            <a:custGeom>
              <a:avLst/>
              <a:gdLst/>
              <a:ahLst/>
              <a:cxnLst/>
              <a:rect l="0" t="0" r="0" b="0"/>
              <a:pathLst>
                <a:path w="178986" h="263214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400" y="145881"/>
                  </a:lnTo>
                  <a:lnTo>
                    <a:pt x="10503" y="206068"/>
                  </a:lnTo>
                  <a:lnTo>
                    <a:pt x="10517" y="234695"/>
                  </a:lnTo>
                  <a:lnTo>
                    <a:pt x="14030" y="243031"/>
                  </a:lnTo>
                  <a:lnTo>
                    <a:pt x="19881" y="247419"/>
                  </a:lnTo>
                  <a:lnTo>
                    <a:pt x="72807" y="251991"/>
                  </a:lnTo>
                  <a:lnTo>
                    <a:pt x="126859" y="252547"/>
                  </a:lnTo>
                  <a:lnTo>
                    <a:pt x="151138" y="253793"/>
                  </a:lnTo>
                  <a:lnTo>
                    <a:pt x="178985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26850" y="3262979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16322" y="311558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16018" y="3052409"/>
              <a:ext cx="16118" cy="284270"/>
            </a:xfrm>
            <a:custGeom>
              <a:avLst/>
              <a:gdLst/>
              <a:ahLst/>
              <a:cxnLst/>
              <a:rect l="0" t="0" r="0" b="0"/>
              <a:pathLst>
                <a:path w="16118" h="284270">
                  <a:moveTo>
                    <a:pt x="5589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0508" y="56214"/>
                  </a:lnTo>
                  <a:lnTo>
                    <a:pt x="15010" y="117905"/>
                  </a:lnTo>
                  <a:lnTo>
                    <a:pt x="15899" y="180827"/>
                  </a:lnTo>
                  <a:lnTo>
                    <a:pt x="16074" y="237146"/>
                  </a:lnTo>
                  <a:lnTo>
                    <a:pt x="16117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74249" y="3231393"/>
              <a:ext cx="63173" cy="94757"/>
            </a:xfrm>
            <a:custGeom>
              <a:avLst/>
              <a:gdLst/>
              <a:ahLst/>
              <a:cxnLst/>
              <a:rect l="0" t="0" r="0" b="0"/>
              <a:pathLst>
                <a:path w="63173" h="94757">
                  <a:moveTo>
                    <a:pt x="0" y="0"/>
                  </a:moveTo>
                  <a:lnTo>
                    <a:pt x="9576" y="24046"/>
                  </a:lnTo>
                  <a:lnTo>
                    <a:pt x="49879" y="73669"/>
                  </a:lnTo>
                  <a:lnTo>
                    <a:pt x="63172" y="94756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21607" y="3210336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221099" y="0"/>
                  </a:moveTo>
                  <a:lnTo>
                    <a:pt x="178437" y="54115"/>
                  </a:lnTo>
                  <a:lnTo>
                    <a:pt x="136822" y="115943"/>
                  </a:lnTo>
                  <a:lnTo>
                    <a:pt x="101769" y="169643"/>
                  </a:lnTo>
                  <a:lnTo>
                    <a:pt x="73698" y="222026"/>
                  </a:lnTo>
                  <a:lnTo>
                    <a:pt x="45623" y="277434"/>
                  </a:lnTo>
                  <a:lnTo>
                    <a:pt x="21981" y="336011"/>
                  </a:lnTo>
                  <a:lnTo>
                    <a:pt x="10802" y="361992"/>
                  </a:lnTo>
                  <a:lnTo>
                    <a:pt x="0" y="379026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5959129" y="2010943"/>
            <a:ext cx="1221307" cy="947565"/>
            <a:chOff x="5959129" y="2010943"/>
            <a:chExt cx="1221307" cy="947565"/>
          </a:xfrm>
        </p:grpSpPr>
        <p:sp>
          <p:nvSpPr>
            <p:cNvPr id="142" name="Freeform 141"/>
            <p:cNvSpPr/>
            <p:nvPr/>
          </p:nvSpPr>
          <p:spPr>
            <a:xfrm>
              <a:off x="5959129" y="2010943"/>
              <a:ext cx="256041" cy="624641"/>
            </a:xfrm>
            <a:custGeom>
              <a:avLst/>
              <a:gdLst/>
              <a:ahLst/>
              <a:cxnLst/>
              <a:rect l="0" t="0" r="0" b="0"/>
              <a:pathLst>
                <a:path w="256041" h="624641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9553" y="167141"/>
                  </a:lnTo>
                  <a:lnTo>
                    <a:pt x="11409" y="222658"/>
                  </a:lnTo>
                  <a:lnTo>
                    <a:pt x="17679" y="277842"/>
                  </a:lnTo>
                  <a:lnTo>
                    <a:pt x="20056" y="336957"/>
                  </a:lnTo>
                  <a:lnTo>
                    <a:pt x="20761" y="390867"/>
                  </a:lnTo>
                  <a:lnTo>
                    <a:pt x="20969" y="438166"/>
                  </a:lnTo>
                  <a:lnTo>
                    <a:pt x="21031" y="487536"/>
                  </a:lnTo>
                  <a:lnTo>
                    <a:pt x="21053" y="546732"/>
                  </a:lnTo>
                  <a:lnTo>
                    <a:pt x="27122" y="602148"/>
                  </a:lnTo>
                  <a:lnTo>
                    <a:pt x="26271" y="601473"/>
                  </a:lnTo>
                  <a:lnTo>
                    <a:pt x="24533" y="597514"/>
                  </a:lnTo>
                  <a:lnTo>
                    <a:pt x="21515" y="541707"/>
                  </a:lnTo>
                  <a:lnTo>
                    <a:pt x="21148" y="481740"/>
                  </a:lnTo>
                  <a:lnTo>
                    <a:pt x="32522" y="422187"/>
                  </a:lnTo>
                  <a:lnTo>
                    <a:pt x="40191" y="401718"/>
                  </a:lnTo>
                  <a:lnTo>
                    <a:pt x="51398" y="384822"/>
                  </a:lnTo>
                  <a:lnTo>
                    <a:pt x="67298" y="372633"/>
                  </a:lnTo>
                  <a:lnTo>
                    <a:pt x="87232" y="364486"/>
                  </a:lnTo>
                  <a:lnTo>
                    <a:pt x="111690" y="360865"/>
                  </a:lnTo>
                  <a:lnTo>
                    <a:pt x="135038" y="365495"/>
                  </a:lnTo>
                  <a:lnTo>
                    <a:pt x="164794" y="381256"/>
                  </a:lnTo>
                  <a:lnTo>
                    <a:pt x="217375" y="428289"/>
                  </a:lnTo>
                  <a:lnTo>
                    <a:pt x="249536" y="483057"/>
                  </a:lnTo>
                  <a:lnTo>
                    <a:pt x="254095" y="494003"/>
                  </a:lnTo>
                  <a:lnTo>
                    <a:pt x="256040" y="518644"/>
                  </a:lnTo>
                  <a:lnTo>
                    <a:pt x="247758" y="567002"/>
                  </a:lnTo>
                  <a:lnTo>
                    <a:pt x="242381" y="575703"/>
                  </a:lnTo>
                  <a:lnTo>
                    <a:pt x="198685" y="607855"/>
                  </a:lnTo>
                  <a:lnTo>
                    <a:pt x="168054" y="622822"/>
                  </a:lnTo>
                  <a:lnTo>
                    <a:pt x="144101" y="624640"/>
                  </a:lnTo>
                  <a:lnTo>
                    <a:pt x="96185" y="616275"/>
                  </a:lnTo>
                  <a:lnTo>
                    <a:pt x="45422" y="594726"/>
                  </a:lnTo>
                  <a:lnTo>
                    <a:pt x="21057" y="5895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25702" y="2428820"/>
              <a:ext cx="122983" cy="98353"/>
            </a:xfrm>
            <a:custGeom>
              <a:avLst/>
              <a:gdLst/>
              <a:ahLst/>
              <a:cxnLst/>
              <a:rect l="0" t="0" r="0" b="0"/>
              <a:pathLst>
                <a:path w="122983" h="98353">
                  <a:moveTo>
                    <a:pt x="122982" y="34848"/>
                  </a:moveTo>
                  <a:lnTo>
                    <a:pt x="111803" y="18080"/>
                  </a:lnTo>
                  <a:lnTo>
                    <a:pt x="96957" y="6729"/>
                  </a:lnTo>
                  <a:lnTo>
                    <a:pt x="88084" y="2064"/>
                  </a:lnTo>
                  <a:lnTo>
                    <a:pt x="68867" y="0"/>
                  </a:lnTo>
                  <a:lnTo>
                    <a:pt x="48628" y="4152"/>
                  </a:lnTo>
                  <a:lnTo>
                    <a:pt x="27934" y="13796"/>
                  </a:lnTo>
                  <a:lnTo>
                    <a:pt x="13278" y="29001"/>
                  </a:lnTo>
                  <a:lnTo>
                    <a:pt x="4034" y="48627"/>
                  </a:lnTo>
                  <a:lnTo>
                    <a:pt x="0" y="87154"/>
                  </a:lnTo>
                  <a:lnTo>
                    <a:pt x="1686" y="98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296041" y="2442611"/>
              <a:ext cx="79156" cy="26975"/>
            </a:xfrm>
            <a:custGeom>
              <a:avLst/>
              <a:gdLst/>
              <a:ahLst/>
              <a:cxnLst/>
              <a:rect l="0" t="0" r="0" b="0"/>
              <a:pathLst>
                <a:path w="79156" h="26975">
                  <a:moveTo>
                    <a:pt x="79155" y="26974"/>
                  </a:moveTo>
                  <a:lnTo>
                    <a:pt x="69059" y="16987"/>
                  </a:lnTo>
                  <a:lnTo>
                    <a:pt x="49410" y="75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437302" y="2474197"/>
              <a:ext cx="16668" cy="38326"/>
            </a:xfrm>
            <a:custGeom>
              <a:avLst/>
              <a:gdLst/>
              <a:ahLst/>
              <a:cxnLst/>
              <a:rect l="0" t="0" r="0" b="0"/>
              <a:pathLst>
                <a:path w="16668" h="38326">
                  <a:moveTo>
                    <a:pt x="16667" y="0"/>
                  </a:moveTo>
                  <a:lnTo>
                    <a:pt x="5488" y="11178"/>
                  </a:lnTo>
                  <a:lnTo>
                    <a:pt x="0" y="29144"/>
                  </a:lnTo>
                  <a:lnTo>
                    <a:pt x="7" y="383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461504" y="2421554"/>
              <a:ext cx="127796" cy="244285"/>
            </a:xfrm>
            <a:custGeom>
              <a:avLst/>
              <a:gdLst/>
              <a:ahLst/>
              <a:cxnLst/>
              <a:rect l="0" t="0" r="0" b="0"/>
              <a:pathLst>
                <a:path w="127796" h="244285">
                  <a:moveTo>
                    <a:pt x="0" y="195747"/>
                  </a:moveTo>
                  <a:lnTo>
                    <a:pt x="10887" y="218725"/>
                  </a:lnTo>
                  <a:lnTo>
                    <a:pt x="27559" y="234862"/>
                  </a:lnTo>
                  <a:lnTo>
                    <a:pt x="36918" y="240802"/>
                  </a:lnTo>
                  <a:lnTo>
                    <a:pt x="56675" y="244284"/>
                  </a:lnTo>
                  <a:lnTo>
                    <a:pt x="66857" y="243574"/>
                  </a:lnTo>
                  <a:lnTo>
                    <a:pt x="84410" y="236547"/>
                  </a:lnTo>
                  <a:lnTo>
                    <a:pt x="92366" y="231398"/>
                  </a:lnTo>
                  <a:lnTo>
                    <a:pt x="104326" y="216317"/>
                  </a:lnTo>
                  <a:lnTo>
                    <a:pt x="121536" y="178040"/>
                  </a:lnTo>
                  <a:lnTo>
                    <a:pt x="127795" y="127109"/>
                  </a:lnTo>
                  <a:lnTo>
                    <a:pt x="125911" y="65056"/>
                  </a:lnTo>
                  <a:lnTo>
                    <a:pt x="119625" y="38272"/>
                  </a:lnTo>
                  <a:lnTo>
                    <a:pt x="977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580311" y="2463623"/>
              <a:ext cx="220481" cy="494885"/>
            </a:xfrm>
            <a:custGeom>
              <a:avLst/>
              <a:gdLst/>
              <a:ahLst/>
              <a:cxnLst/>
              <a:rect l="0" t="0" r="0" b="0"/>
              <a:pathLst>
                <a:path w="220481" h="494885">
                  <a:moveTo>
                    <a:pt x="178984" y="126387"/>
                  </a:moveTo>
                  <a:lnTo>
                    <a:pt x="173395" y="67770"/>
                  </a:lnTo>
                  <a:lnTo>
                    <a:pt x="159855" y="23171"/>
                  </a:lnTo>
                  <a:lnTo>
                    <a:pt x="148645" y="6034"/>
                  </a:lnTo>
                  <a:lnTo>
                    <a:pt x="140041" y="1698"/>
                  </a:lnTo>
                  <a:lnTo>
                    <a:pt x="118002" y="0"/>
                  </a:lnTo>
                  <a:lnTo>
                    <a:pt x="98849" y="6264"/>
                  </a:lnTo>
                  <a:lnTo>
                    <a:pt x="90466" y="11210"/>
                  </a:lnTo>
                  <a:lnTo>
                    <a:pt x="78032" y="26064"/>
                  </a:lnTo>
                  <a:lnTo>
                    <a:pt x="73078" y="34939"/>
                  </a:lnTo>
                  <a:lnTo>
                    <a:pt x="70693" y="60397"/>
                  </a:lnTo>
                  <a:lnTo>
                    <a:pt x="78694" y="113222"/>
                  </a:lnTo>
                  <a:lnTo>
                    <a:pt x="91127" y="132624"/>
                  </a:lnTo>
                  <a:lnTo>
                    <a:pt x="99356" y="141074"/>
                  </a:lnTo>
                  <a:lnTo>
                    <a:pt x="108351" y="145537"/>
                  </a:lnTo>
                  <a:lnTo>
                    <a:pt x="127705" y="147376"/>
                  </a:lnTo>
                  <a:lnTo>
                    <a:pt x="144885" y="141175"/>
                  </a:lnTo>
                  <a:lnTo>
                    <a:pt x="152742" y="136246"/>
                  </a:lnTo>
                  <a:lnTo>
                    <a:pt x="164592" y="121410"/>
                  </a:lnTo>
                  <a:lnTo>
                    <a:pt x="169389" y="112540"/>
                  </a:lnTo>
                  <a:lnTo>
                    <a:pt x="173758" y="111307"/>
                  </a:lnTo>
                  <a:lnTo>
                    <a:pt x="177840" y="115164"/>
                  </a:lnTo>
                  <a:lnTo>
                    <a:pt x="192796" y="154976"/>
                  </a:lnTo>
                  <a:lnTo>
                    <a:pt x="207015" y="215136"/>
                  </a:lnTo>
                  <a:lnTo>
                    <a:pt x="217970" y="273292"/>
                  </a:lnTo>
                  <a:lnTo>
                    <a:pt x="220480" y="329840"/>
                  </a:lnTo>
                  <a:lnTo>
                    <a:pt x="215326" y="366434"/>
                  </a:lnTo>
                  <a:lnTo>
                    <a:pt x="200800" y="399503"/>
                  </a:lnTo>
                  <a:lnTo>
                    <a:pt x="185170" y="414668"/>
                  </a:lnTo>
                  <a:lnTo>
                    <a:pt x="125961" y="441670"/>
                  </a:lnTo>
                  <a:lnTo>
                    <a:pt x="63137" y="466368"/>
                  </a:lnTo>
                  <a:lnTo>
                    <a:pt x="0" y="4948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790880" y="2137285"/>
              <a:ext cx="157929" cy="526425"/>
            </a:xfrm>
            <a:custGeom>
              <a:avLst/>
              <a:gdLst/>
              <a:ahLst/>
              <a:cxnLst/>
              <a:rect l="0" t="0" r="0" b="0"/>
              <a:pathLst>
                <a:path w="157929" h="526425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51117"/>
                  </a:lnTo>
                  <a:lnTo>
                    <a:pt x="12999" y="202312"/>
                  </a:lnTo>
                  <a:lnTo>
                    <a:pt x="19466" y="262231"/>
                  </a:lnTo>
                  <a:lnTo>
                    <a:pt x="26175" y="318683"/>
                  </a:lnTo>
                  <a:lnTo>
                    <a:pt x="29983" y="374274"/>
                  </a:lnTo>
                  <a:lnTo>
                    <a:pt x="31270" y="437055"/>
                  </a:lnTo>
                  <a:lnTo>
                    <a:pt x="31446" y="466038"/>
                  </a:lnTo>
                  <a:lnTo>
                    <a:pt x="29153" y="470959"/>
                  </a:lnTo>
                  <a:lnTo>
                    <a:pt x="25284" y="469560"/>
                  </a:lnTo>
                  <a:lnTo>
                    <a:pt x="20366" y="463949"/>
                  </a:lnTo>
                  <a:lnTo>
                    <a:pt x="7854" y="428104"/>
                  </a:lnTo>
                  <a:lnTo>
                    <a:pt x="2721" y="365930"/>
                  </a:lnTo>
                  <a:lnTo>
                    <a:pt x="6279" y="340450"/>
                  </a:lnTo>
                  <a:lnTo>
                    <a:pt x="11205" y="331082"/>
                  </a:lnTo>
                  <a:lnTo>
                    <a:pt x="26038" y="317553"/>
                  </a:lnTo>
                  <a:lnTo>
                    <a:pt x="50567" y="313880"/>
                  </a:lnTo>
                  <a:lnTo>
                    <a:pt x="78627" y="317317"/>
                  </a:lnTo>
                  <a:lnTo>
                    <a:pt x="102796" y="326643"/>
                  </a:lnTo>
                  <a:lnTo>
                    <a:pt x="122116" y="344826"/>
                  </a:lnTo>
                  <a:lnTo>
                    <a:pt x="143028" y="381371"/>
                  </a:lnTo>
                  <a:lnTo>
                    <a:pt x="153513" y="421834"/>
                  </a:lnTo>
                  <a:lnTo>
                    <a:pt x="157056" y="477429"/>
                  </a:lnTo>
                  <a:lnTo>
                    <a:pt x="157928" y="526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046492" y="2147813"/>
              <a:ext cx="28659" cy="463255"/>
            </a:xfrm>
            <a:custGeom>
              <a:avLst/>
              <a:gdLst/>
              <a:ahLst/>
              <a:cxnLst/>
              <a:rect l="0" t="0" r="0" b="0"/>
              <a:pathLst>
                <a:path w="28659" h="463255">
                  <a:moveTo>
                    <a:pt x="18130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4886" y="108378"/>
                  </a:lnTo>
                  <a:lnTo>
                    <a:pt x="7966" y="168853"/>
                  </a:lnTo>
                  <a:lnTo>
                    <a:pt x="14598" y="229405"/>
                  </a:lnTo>
                  <a:lnTo>
                    <a:pt x="17083" y="280362"/>
                  </a:lnTo>
                  <a:lnTo>
                    <a:pt x="18989" y="336534"/>
                  </a:lnTo>
                  <a:lnTo>
                    <a:pt x="25274" y="385023"/>
                  </a:lnTo>
                  <a:lnTo>
                    <a:pt x="27990" y="440739"/>
                  </a:lnTo>
                  <a:lnTo>
                    <a:pt x="28658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906694" y="2321208"/>
              <a:ext cx="273742" cy="47704"/>
            </a:xfrm>
            <a:custGeom>
              <a:avLst/>
              <a:gdLst/>
              <a:ahLst/>
              <a:cxnLst/>
              <a:rect l="0" t="0" r="0" b="0"/>
              <a:pathLst>
                <a:path w="273742" h="47704">
                  <a:moveTo>
                    <a:pt x="273741" y="5590"/>
                  </a:moveTo>
                  <a:lnTo>
                    <a:pt x="256973" y="0"/>
                  </a:lnTo>
                  <a:lnTo>
                    <a:pt x="198295" y="4045"/>
                  </a:lnTo>
                  <a:lnTo>
                    <a:pt x="143545" y="10874"/>
                  </a:lnTo>
                  <a:lnTo>
                    <a:pt x="88839" y="23488"/>
                  </a:lnTo>
                  <a:lnTo>
                    <a:pt x="32193" y="40731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6222342" y="2453139"/>
            <a:ext cx="176654" cy="155710"/>
          </a:xfrm>
          <a:custGeom>
            <a:avLst/>
            <a:gdLst/>
            <a:ahLst/>
            <a:cxnLst/>
            <a:rect l="0" t="0" r="0" b="0"/>
            <a:pathLst>
              <a:path w="176654" h="155710">
                <a:moveTo>
                  <a:pt x="147399" y="0"/>
                </a:moveTo>
                <a:lnTo>
                  <a:pt x="163040" y="17981"/>
                </a:lnTo>
                <a:lnTo>
                  <a:pt x="171118" y="34898"/>
                </a:lnTo>
                <a:lnTo>
                  <a:pt x="176653" y="69742"/>
                </a:lnTo>
                <a:lnTo>
                  <a:pt x="172704" y="109702"/>
                </a:lnTo>
                <a:lnTo>
                  <a:pt x="164105" y="131035"/>
                </a:lnTo>
                <a:lnTo>
                  <a:pt x="158536" y="139999"/>
                </a:lnTo>
                <a:lnTo>
                  <a:pt x="150144" y="145975"/>
                </a:lnTo>
                <a:lnTo>
                  <a:pt x="128342" y="152616"/>
                </a:lnTo>
                <a:lnTo>
                  <a:pt x="77387" y="155709"/>
                </a:lnTo>
                <a:lnTo>
                  <a:pt x="21542" y="143136"/>
                </a:lnTo>
                <a:lnTo>
                  <a:pt x="14361" y="138708"/>
                </a:lnTo>
                <a:lnTo>
                  <a:pt x="9574" y="133416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6438921" y="2484725"/>
            <a:ext cx="67691" cy="178985"/>
          </a:xfrm>
          <a:custGeom>
            <a:avLst/>
            <a:gdLst/>
            <a:ahLst/>
            <a:cxnLst/>
            <a:rect l="0" t="0" r="0" b="0"/>
            <a:pathLst>
              <a:path w="67691" h="178985">
                <a:moveTo>
                  <a:pt x="67690" y="178984"/>
                </a:moveTo>
                <a:lnTo>
                  <a:pt x="62101" y="162217"/>
                </a:lnTo>
                <a:lnTo>
                  <a:pt x="49999" y="150865"/>
                </a:lnTo>
                <a:lnTo>
                  <a:pt x="41858" y="146200"/>
                </a:lnTo>
                <a:lnTo>
                  <a:pt x="29693" y="131658"/>
                </a:lnTo>
                <a:lnTo>
                  <a:pt x="4880" y="73242"/>
                </a:lnTo>
                <a:lnTo>
                  <a:pt x="0" y="52439"/>
                </a:lnTo>
                <a:lnTo>
                  <a:pt x="4519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300718" y="221098"/>
            <a:ext cx="4279179" cy="736996"/>
            <a:chOff x="300718" y="221098"/>
            <a:chExt cx="4279179" cy="736996"/>
          </a:xfrm>
        </p:grpSpPr>
        <p:sp>
          <p:nvSpPr>
            <p:cNvPr id="2" name="Freeform 1"/>
            <p:cNvSpPr/>
            <p:nvPr/>
          </p:nvSpPr>
          <p:spPr>
            <a:xfrm>
              <a:off x="300718" y="221098"/>
              <a:ext cx="67780" cy="568540"/>
            </a:xfrm>
            <a:custGeom>
              <a:avLst/>
              <a:gdLst/>
              <a:ahLst/>
              <a:cxnLst/>
              <a:rect l="0" t="0" r="0" b="0"/>
              <a:pathLst>
                <a:path w="67780" h="568540">
                  <a:moveTo>
                    <a:pt x="4608" y="0"/>
                  </a:moveTo>
                  <a:lnTo>
                    <a:pt x="1808" y="8935"/>
                  </a:lnTo>
                  <a:lnTo>
                    <a:pt x="306" y="18562"/>
                  </a:lnTo>
                  <a:lnTo>
                    <a:pt x="0" y="29845"/>
                  </a:lnTo>
                  <a:lnTo>
                    <a:pt x="679" y="42340"/>
                  </a:lnTo>
                  <a:lnTo>
                    <a:pt x="2147" y="55171"/>
                  </a:lnTo>
                  <a:lnTo>
                    <a:pt x="4216" y="67803"/>
                  </a:lnTo>
                  <a:lnTo>
                    <a:pt x="6725" y="80532"/>
                  </a:lnTo>
                  <a:lnTo>
                    <a:pt x="9548" y="94272"/>
                  </a:lnTo>
                  <a:lnTo>
                    <a:pt x="12590" y="109482"/>
                  </a:lnTo>
                  <a:lnTo>
                    <a:pt x="15783" y="126306"/>
                  </a:lnTo>
                  <a:lnTo>
                    <a:pt x="19079" y="144822"/>
                  </a:lnTo>
                  <a:lnTo>
                    <a:pt x="22441" y="164875"/>
                  </a:lnTo>
                  <a:lnTo>
                    <a:pt x="25682" y="186020"/>
                  </a:lnTo>
                  <a:lnTo>
                    <a:pt x="28478" y="207652"/>
                  </a:lnTo>
                  <a:lnTo>
                    <a:pt x="30696" y="229368"/>
                  </a:lnTo>
                  <a:lnTo>
                    <a:pt x="32524" y="250505"/>
                  </a:lnTo>
                  <a:lnTo>
                    <a:pt x="34366" y="270091"/>
                  </a:lnTo>
                  <a:lnTo>
                    <a:pt x="36456" y="287747"/>
                  </a:lnTo>
                  <a:lnTo>
                    <a:pt x="38691" y="303755"/>
                  </a:lnTo>
                  <a:lnTo>
                    <a:pt x="40738" y="318750"/>
                  </a:lnTo>
                  <a:lnTo>
                    <a:pt x="42413" y="333225"/>
                  </a:lnTo>
                  <a:lnTo>
                    <a:pt x="43689" y="347783"/>
                  </a:lnTo>
                  <a:lnTo>
                    <a:pt x="44621" y="363178"/>
                  </a:lnTo>
                  <a:lnTo>
                    <a:pt x="45287" y="379720"/>
                  </a:lnTo>
                  <a:lnTo>
                    <a:pt x="45920" y="396884"/>
                  </a:lnTo>
                  <a:lnTo>
                    <a:pt x="46885" y="413559"/>
                  </a:lnTo>
                  <a:lnTo>
                    <a:pt x="48350" y="429143"/>
                  </a:lnTo>
                  <a:lnTo>
                    <a:pt x="50149" y="443705"/>
                  </a:lnTo>
                  <a:lnTo>
                    <a:pt x="51896" y="457704"/>
                  </a:lnTo>
                  <a:lnTo>
                    <a:pt x="53370" y="471486"/>
                  </a:lnTo>
                  <a:lnTo>
                    <a:pt x="54680" y="485065"/>
                  </a:lnTo>
                  <a:lnTo>
                    <a:pt x="56166" y="498204"/>
                  </a:lnTo>
                  <a:lnTo>
                    <a:pt x="58013" y="510782"/>
                  </a:lnTo>
                  <a:lnTo>
                    <a:pt x="60093" y="522571"/>
                  </a:lnTo>
                  <a:lnTo>
                    <a:pt x="62255" y="534424"/>
                  </a:lnTo>
                  <a:lnTo>
                    <a:pt x="64690" y="548499"/>
                  </a:lnTo>
                  <a:lnTo>
                    <a:pt x="67779" y="56853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242155"/>
              <a:ext cx="41675" cy="589597"/>
            </a:xfrm>
            <a:custGeom>
              <a:avLst/>
              <a:gdLst/>
              <a:ahLst/>
              <a:cxnLst/>
              <a:rect l="0" t="0" r="0" b="0"/>
              <a:pathLst>
                <a:path w="41675" h="58959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72"/>
                  </a:lnTo>
                  <a:lnTo>
                    <a:pt x="3686" y="43292"/>
                  </a:lnTo>
                  <a:lnTo>
                    <a:pt x="5354" y="55581"/>
                  </a:lnTo>
                  <a:lnTo>
                    <a:pt x="6772" y="69716"/>
                  </a:lnTo>
                  <a:lnTo>
                    <a:pt x="8043" y="85103"/>
                  </a:lnTo>
                  <a:lnTo>
                    <a:pt x="9502" y="100505"/>
                  </a:lnTo>
                  <a:lnTo>
                    <a:pt x="11330" y="115212"/>
                  </a:lnTo>
                  <a:lnTo>
                    <a:pt x="13388" y="129676"/>
                  </a:lnTo>
                  <a:lnTo>
                    <a:pt x="15316" y="145199"/>
                  </a:lnTo>
                  <a:lnTo>
                    <a:pt x="16915" y="162442"/>
                  </a:lnTo>
                  <a:lnTo>
                    <a:pt x="18310" y="180785"/>
                  </a:lnTo>
                  <a:lnTo>
                    <a:pt x="19854" y="198738"/>
                  </a:lnTo>
                  <a:lnTo>
                    <a:pt x="21740" y="215451"/>
                  </a:lnTo>
                  <a:lnTo>
                    <a:pt x="23837" y="230910"/>
                  </a:lnTo>
                  <a:lnTo>
                    <a:pt x="25792" y="245579"/>
                  </a:lnTo>
                  <a:lnTo>
                    <a:pt x="27408" y="259863"/>
                  </a:lnTo>
                  <a:lnTo>
                    <a:pt x="28815" y="274473"/>
                  </a:lnTo>
                  <a:lnTo>
                    <a:pt x="30367" y="290440"/>
                  </a:lnTo>
                  <a:lnTo>
                    <a:pt x="32258" y="308197"/>
                  </a:lnTo>
                  <a:lnTo>
                    <a:pt x="34359" y="327502"/>
                  </a:lnTo>
                  <a:lnTo>
                    <a:pt x="36315" y="347750"/>
                  </a:lnTo>
                  <a:lnTo>
                    <a:pt x="37929" y="368479"/>
                  </a:lnTo>
                  <a:lnTo>
                    <a:pt x="39164" y="389429"/>
                  </a:lnTo>
                  <a:lnTo>
                    <a:pt x="40068" y="410472"/>
                  </a:lnTo>
                  <a:lnTo>
                    <a:pt x="40711" y="431539"/>
                  </a:lnTo>
                  <a:lnTo>
                    <a:pt x="41160" y="452277"/>
                  </a:lnTo>
                  <a:lnTo>
                    <a:pt x="41468" y="472062"/>
                  </a:lnTo>
                  <a:lnTo>
                    <a:pt x="41674" y="490627"/>
                  </a:lnTo>
                  <a:lnTo>
                    <a:pt x="41644" y="507875"/>
                  </a:lnTo>
                  <a:lnTo>
                    <a:pt x="41092" y="523702"/>
                  </a:lnTo>
                  <a:lnTo>
                    <a:pt x="39908" y="538187"/>
                  </a:lnTo>
                  <a:lnTo>
                    <a:pt x="38291" y="551111"/>
                  </a:lnTo>
                  <a:lnTo>
                    <a:pt x="36498" y="563128"/>
                  </a:lnTo>
                  <a:lnTo>
                    <a:pt x="34371" y="575298"/>
                  </a:lnTo>
                  <a:lnTo>
                    <a:pt x="31585" y="58959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968" y="589595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107013" y="2934"/>
                  </a:lnTo>
                  <a:lnTo>
                    <a:pt x="98666" y="5716"/>
                  </a:lnTo>
                  <a:lnTo>
                    <a:pt x="89967" y="8616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4" y="18081"/>
                  </a:lnTo>
                  <a:lnTo>
                    <a:pt x="51629" y="21258"/>
                  </a:lnTo>
                  <a:lnTo>
                    <a:pt x="40563" y="24346"/>
                  </a:lnTo>
                  <a:lnTo>
                    <a:pt x="25158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1181" y="621181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0"/>
                  </a:lnTo>
                  <a:lnTo>
                    <a:pt x="0" y="85442"/>
                  </a:lnTo>
                  <a:lnTo>
                    <a:pt x="0" y="99596"/>
                  </a:lnTo>
                  <a:lnTo>
                    <a:pt x="0" y="118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10652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22151" y="528145"/>
              <a:ext cx="172393" cy="250964"/>
            </a:xfrm>
            <a:custGeom>
              <a:avLst/>
              <a:gdLst/>
              <a:ahLst/>
              <a:cxnLst/>
              <a:rect l="0" t="0" r="0" b="0"/>
              <a:pathLst>
                <a:path w="172393" h="250964">
                  <a:moveTo>
                    <a:pt x="88543" y="19336"/>
                  </a:moveTo>
                  <a:lnTo>
                    <a:pt x="85475" y="10803"/>
                  </a:lnTo>
                  <a:lnTo>
                    <a:pt x="81412" y="5017"/>
                  </a:lnTo>
                  <a:lnTo>
                    <a:pt x="75920" y="1509"/>
                  </a:lnTo>
                  <a:lnTo>
                    <a:pt x="69160" y="0"/>
                  </a:lnTo>
                  <a:lnTo>
                    <a:pt x="61362" y="419"/>
                  </a:lnTo>
                  <a:lnTo>
                    <a:pt x="52770" y="2546"/>
                  </a:lnTo>
                  <a:lnTo>
                    <a:pt x="43757" y="6053"/>
                  </a:lnTo>
                  <a:lnTo>
                    <a:pt x="34800" y="10604"/>
                  </a:lnTo>
                  <a:lnTo>
                    <a:pt x="26163" y="15924"/>
                  </a:lnTo>
                  <a:lnTo>
                    <a:pt x="18231" y="22120"/>
                  </a:lnTo>
                  <a:lnTo>
                    <a:pt x="11583" y="29641"/>
                  </a:lnTo>
                  <a:lnTo>
                    <a:pt x="6415" y="38624"/>
                  </a:lnTo>
                  <a:lnTo>
                    <a:pt x="2758" y="48759"/>
                  </a:lnTo>
                  <a:lnTo>
                    <a:pt x="662" y="59480"/>
                  </a:lnTo>
                  <a:lnTo>
                    <a:pt x="0" y="70386"/>
                  </a:lnTo>
                  <a:lnTo>
                    <a:pt x="842" y="80961"/>
                  </a:lnTo>
                  <a:lnTo>
                    <a:pt x="3525" y="90523"/>
                  </a:lnTo>
                  <a:lnTo>
                    <a:pt x="8070" y="98790"/>
                  </a:lnTo>
                  <a:lnTo>
                    <a:pt x="14222" y="105508"/>
                  </a:lnTo>
                  <a:lnTo>
                    <a:pt x="21638" y="110279"/>
                  </a:lnTo>
                  <a:lnTo>
                    <a:pt x="30000" y="113086"/>
                  </a:lnTo>
                  <a:lnTo>
                    <a:pt x="39207" y="114363"/>
                  </a:lnTo>
                  <a:lnTo>
                    <a:pt x="49363" y="114781"/>
                  </a:lnTo>
                  <a:lnTo>
                    <a:pt x="60449" y="114817"/>
                  </a:lnTo>
                  <a:lnTo>
                    <a:pt x="72163" y="114880"/>
                  </a:lnTo>
                  <a:lnTo>
                    <a:pt x="84026" y="115390"/>
                  </a:lnTo>
                  <a:lnTo>
                    <a:pt x="95746" y="116523"/>
                  </a:lnTo>
                  <a:lnTo>
                    <a:pt x="107227" y="118421"/>
                  </a:lnTo>
                  <a:lnTo>
                    <a:pt x="118469" y="121292"/>
                  </a:lnTo>
                  <a:lnTo>
                    <a:pt x="129503" y="125152"/>
                  </a:lnTo>
                  <a:lnTo>
                    <a:pt x="140048" y="130031"/>
                  </a:lnTo>
                  <a:lnTo>
                    <a:pt x="149532" y="136054"/>
                  </a:lnTo>
                  <a:lnTo>
                    <a:pt x="157717" y="143180"/>
                  </a:lnTo>
                  <a:lnTo>
                    <a:pt x="164366" y="151235"/>
                  </a:lnTo>
                  <a:lnTo>
                    <a:pt x="169084" y="160012"/>
                  </a:lnTo>
                  <a:lnTo>
                    <a:pt x="171834" y="169317"/>
                  </a:lnTo>
                  <a:lnTo>
                    <a:pt x="172392" y="178835"/>
                  </a:lnTo>
                  <a:lnTo>
                    <a:pt x="170198" y="188144"/>
                  </a:lnTo>
                  <a:lnTo>
                    <a:pt x="165207" y="197028"/>
                  </a:lnTo>
                  <a:lnTo>
                    <a:pt x="157959" y="205298"/>
                  </a:lnTo>
                  <a:lnTo>
                    <a:pt x="149277" y="212706"/>
                  </a:lnTo>
                  <a:lnTo>
                    <a:pt x="139772" y="219208"/>
                  </a:lnTo>
                  <a:lnTo>
                    <a:pt x="129649" y="224914"/>
                  </a:lnTo>
                  <a:lnTo>
                    <a:pt x="118803" y="229988"/>
                  </a:lnTo>
                  <a:lnTo>
                    <a:pt x="107219" y="234587"/>
                  </a:lnTo>
                  <a:lnTo>
                    <a:pt x="95021" y="238691"/>
                  </a:lnTo>
                  <a:lnTo>
                    <a:pt x="80898" y="242514"/>
                  </a:lnTo>
                  <a:lnTo>
                    <a:pt x="60255" y="246394"/>
                  </a:lnTo>
                  <a:lnTo>
                    <a:pt x="25372" y="25096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8336" y="496069"/>
              <a:ext cx="219406" cy="251455"/>
            </a:xfrm>
            <a:custGeom>
              <a:avLst/>
              <a:gdLst/>
              <a:ahLst/>
              <a:cxnLst/>
              <a:rect l="0" t="0" r="0" b="0"/>
              <a:pathLst>
                <a:path w="219406" h="251455">
                  <a:moveTo>
                    <a:pt x="155612" y="9298"/>
                  </a:moveTo>
                  <a:lnTo>
                    <a:pt x="146676" y="6432"/>
                  </a:lnTo>
                  <a:lnTo>
                    <a:pt x="137049" y="4290"/>
                  </a:lnTo>
                  <a:lnTo>
                    <a:pt x="125762" y="2687"/>
                  </a:lnTo>
                  <a:lnTo>
                    <a:pt x="113094" y="1506"/>
                  </a:lnTo>
                  <a:lnTo>
                    <a:pt x="99615" y="657"/>
                  </a:lnTo>
                  <a:lnTo>
                    <a:pt x="85752" y="69"/>
                  </a:lnTo>
                  <a:lnTo>
                    <a:pt x="72062" y="0"/>
                  </a:lnTo>
                  <a:lnTo>
                    <a:pt x="59267" y="1013"/>
                  </a:lnTo>
                  <a:lnTo>
                    <a:pt x="47673" y="3326"/>
                  </a:lnTo>
                  <a:lnTo>
                    <a:pt x="37230" y="6846"/>
                  </a:lnTo>
                  <a:lnTo>
                    <a:pt x="27741" y="11351"/>
                  </a:lnTo>
                  <a:lnTo>
                    <a:pt x="18996" y="16613"/>
                  </a:lnTo>
                  <a:lnTo>
                    <a:pt x="11290" y="22756"/>
                  </a:lnTo>
                  <a:lnTo>
                    <a:pt x="5390" y="30235"/>
                  </a:lnTo>
                  <a:lnTo>
                    <a:pt x="1577" y="39178"/>
                  </a:lnTo>
                  <a:lnTo>
                    <a:pt x="0" y="48945"/>
                  </a:lnTo>
                  <a:lnTo>
                    <a:pt x="911" y="58353"/>
                  </a:lnTo>
                  <a:lnTo>
                    <a:pt x="4204" y="66746"/>
                  </a:lnTo>
                  <a:lnTo>
                    <a:pt x="9821" y="73836"/>
                  </a:lnTo>
                  <a:lnTo>
                    <a:pt x="17928" y="79448"/>
                  </a:lnTo>
                  <a:lnTo>
                    <a:pt x="28374" y="83666"/>
                  </a:lnTo>
                  <a:lnTo>
                    <a:pt x="40605" y="86889"/>
                  </a:lnTo>
                  <a:lnTo>
                    <a:pt x="53869" y="89691"/>
                  </a:lnTo>
                  <a:lnTo>
                    <a:pt x="67637" y="92445"/>
                  </a:lnTo>
                  <a:lnTo>
                    <a:pt x="81624" y="95469"/>
                  </a:lnTo>
                  <a:lnTo>
                    <a:pt x="95694" y="99113"/>
                  </a:lnTo>
                  <a:lnTo>
                    <a:pt x="109781" y="103495"/>
                  </a:lnTo>
                  <a:lnTo>
                    <a:pt x="123698" y="108558"/>
                  </a:lnTo>
                  <a:lnTo>
                    <a:pt x="137130" y="114174"/>
                  </a:lnTo>
                  <a:lnTo>
                    <a:pt x="149943" y="120207"/>
                  </a:lnTo>
                  <a:lnTo>
                    <a:pt x="162006" y="126545"/>
                  </a:lnTo>
                  <a:lnTo>
                    <a:pt x="173115" y="133098"/>
                  </a:lnTo>
                  <a:lnTo>
                    <a:pt x="183251" y="139805"/>
                  </a:lnTo>
                  <a:lnTo>
                    <a:pt x="192380" y="146783"/>
                  </a:lnTo>
                  <a:lnTo>
                    <a:pt x="200374" y="154306"/>
                  </a:lnTo>
                  <a:lnTo>
                    <a:pt x="207264" y="162481"/>
                  </a:lnTo>
                  <a:lnTo>
                    <a:pt x="212892" y="171261"/>
                  </a:lnTo>
                  <a:lnTo>
                    <a:pt x="216850" y="180533"/>
                  </a:lnTo>
                  <a:lnTo>
                    <a:pt x="219058" y="190170"/>
                  </a:lnTo>
                  <a:lnTo>
                    <a:pt x="219405" y="199742"/>
                  </a:lnTo>
                  <a:lnTo>
                    <a:pt x="217594" y="208556"/>
                  </a:lnTo>
                  <a:lnTo>
                    <a:pt x="213670" y="216294"/>
                  </a:lnTo>
                  <a:lnTo>
                    <a:pt x="207952" y="222980"/>
                  </a:lnTo>
                  <a:lnTo>
                    <a:pt x="200834" y="228786"/>
                  </a:lnTo>
                  <a:lnTo>
                    <a:pt x="192671" y="233911"/>
                  </a:lnTo>
                  <a:lnTo>
                    <a:pt x="183430" y="238372"/>
                  </a:lnTo>
                  <a:lnTo>
                    <a:pt x="172719" y="242004"/>
                  </a:lnTo>
                  <a:lnTo>
                    <a:pt x="160443" y="244785"/>
                  </a:lnTo>
                  <a:lnTo>
                    <a:pt x="146945" y="246824"/>
                  </a:lnTo>
                  <a:lnTo>
                    <a:pt x="132814" y="248276"/>
                  </a:lnTo>
                  <a:lnTo>
                    <a:pt x="118461" y="249291"/>
                  </a:lnTo>
                  <a:lnTo>
                    <a:pt x="104111" y="249991"/>
                  </a:lnTo>
                  <a:lnTo>
                    <a:pt x="88169" y="250545"/>
                  </a:lnTo>
                  <a:lnTo>
                    <a:pt x="65887" y="251005"/>
                  </a:lnTo>
                  <a:lnTo>
                    <a:pt x="29270" y="2514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90843" y="610652"/>
              <a:ext cx="9448" cy="115815"/>
            </a:xfrm>
            <a:custGeom>
              <a:avLst/>
              <a:gdLst/>
              <a:ahLst/>
              <a:cxnLst/>
              <a:rect l="0" t="0" r="0" b="0"/>
              <a:pathLst>
                <a:path w="9448" h="115815">
                  <a:moveTo>
                    <a:pt x="9447" y="0"/>
                  </a:moveTo>
                  <a:lnTo>
                    <a:pt x="6580" y="8869"/>
                  </a:lnTo>
                  <a:lnTo>
                    <a:pt x="4438" y="17856"/>
                  </a:lnTo>
                  <a:lnTo>
                    <a:pt x="2835" y="27851"/>
                  </a:lnTo>
                  <a:lnTo>
                    <a:pt x="1654" y="38832"/>
                  </a:lnTo>
                  <a:lnTo>
                    <a:pt x="806" y="50643"/>
                  </a:lnTo>
                  <a:lnTo>
                    <a:pt x="213" y="63083"/>
                  </a:lnTo>
                  <a:lnTo>
                    <a:pt x="0" y="75376"/>
                  </a:lnTo>
                  <a:lnTo>
                    <a:pt x="571" y="87398"/>
                  </a:lnTo>
                  <a:lnTo>
                    <a:pt x="3095" y="100200"/>
                  </a:lnTo>
                  <a:lnTo>
                    <a:pt x="9447" y="1158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58176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8019" y="545272"/>
              <a:ext cx="174235" cy="202252"/>
            </a:xfrm>
            <a:custGeom>
              <a:avLst/>
              <a:gdLst/>
              <a:ahLst/>
              <a:cxnLst/>
              <a:rect l="0" t="0" r="0" b="0"/>
              <a:pathLst>
                <a:path w="174235" h="202252">
                  <a:moveTo>
                    <a:pt x="133898" y="23266"/>
                  </a:moveTo>
                  <a:lnTo>
                    <a:pt x="125029" y="17466"/>
                  </a:lnTo>
                  <a:lnTo>
                    <a:pt x="116042" y="12542"/>
                  </a:lnTo>
                  <a:lnTo>
                    <a:pt x="106052" y="8048"/>
                  </a:lnTo>
                  <a:lnTo>
                    <a:pt x="95244" y="4173"/>
                  </a:lnTo>
                  <a:lnTo>
                    <a:pt x="84081" y="1456"/>
                  </a:lnTo>
                  <a:lnTo>
                    <a:pt x="72876" y="101"/>
                  </a:lnTo>
                  <a:lnTo>
                    <a:pt x="61763" y="0"/>
                  </a:lnTo>
                  <a:lnTo>
                    <a:pt x="50779" y="917"/>
                  </a:lnTo>
                  <a:lnTo>
                    <a:pt x="39922" y="2616"/>
                  </a:lnTo>
                  <a:lnTo>
                    <a:pt x="29498" y="5213"/>
                  </a:lnTo>
                  <a:lnTo>
                    <a:pt x="20098" y="9158"/>
                  </a:lnTo>
                  <a:lnTo>
                    <a:pt x="11972" y="14589"/>
                  </a:lnTo>
                  <a:lnTo>
                    <a:pt x="5534" y="21354"/>
                  </a:lnTo>
                  <a:lnTo>
                    <a:pt x="1489" y="29190"/>
                  </a:lnTo>
                  <a:lnTo>
                    <a:pt x="0" y="37828"/>
                  </a:lnTo>
                  <a:lnTo>
                    <a:pt x="933" y="46881"/>
                  </a:lnTo>
                  <a:lnTo>
                    <a:pt x="4135" y="55871"/>
                  </a:lnTo>
                  <a:lnTo>
                    <a:pt x="9289" y="64533"/>
                  </a:lnTo>
                  <a:lnTo>
                    <a:pt x="16153" y="72482"/>
                  </a:lnTo>
                  <a:lnTo>
                    <a:pt x="24646" y="79142"/>
                  </a:lnTo>
                  <a:lnTo>
                    <a:pt x="34577" y="84328"/>
                  </a:lnTo>
                  <a:lnTo>
                    <a:pt x="45665" y="88337"/>
                  </a:lnTo>
                  <a:lnTo>
                    <a:pt x="57632" y="91733"/>
                  </a:lnTo>
                  <a:lnTo>
                    <a:pt x="70232" y="94918"/>
                  </a:lnTo>
                  <a:lnTo>
                    <a:pt x="83116" y="98248"/>
                  </a:lnTo>
                  <a:lnTo>
                    <a:pt x="95839" y="102104"/>
                  </a:lnTo>
                  <a:lnTo>
                    <a:pt x="108168" y="106632"/>
                  </a:lnTo>
                  <a:lnTo>
                    <a:pt x="119904" y="111793"/>
                  </a:lnTo>
                  <a:lnTo>
                    <a:pt x="130793" y="117476"/>
                  </a:lnTo>
                  <a:lnTo>
                    <a:pt x="140780" y="123559"/>
                  </a:lnTo>
                  <a:lnTo>
                    <a:pt x="149810" y="130101"/>
                  </a:lnTo>
                  <a:lnTo>
                    <a:pt x="157738" y="137322"/>
                  </a:lnTo>
                  <a:lnTo>
                    <a:pt x="164578" y="145287"/>
                  </a:lnTo>
                  <a:lnTo>
                    <a:pt x="170003" y="153754"/>
                  </a:lnTo>
                  <a:lnTo>
                    <a:pt x="173292" y="162283"/>
                  </a:lnTo>
                  <a:lnTo>
                    <a:pt x="174234" y="170603"/>
                  </a:lnTo>
                  <a:lnTo>
                    <a:pt x="172748" y="178307"/>
                  </a:lnTo>
                  <a:lnTo>
                    <a:pt x="168634" y="184795"/>
                  </a:lnTo>
                  <a:lnTo>
                    <a:pt x="162050" y="189858"/>
                  </a:lnTo>
                  <a:lnTo>
                    <a:pt x="153411" y="193613"/>
                  </a:lnTo>
                  <a:lnTo>
                    <a:pt x="143187" y="196306"/>
                  </a:lnTo>
                  <a:lnTo>
                    <a:pt x="131798" y="198195"/>
                  </a:lnTo>
                  <a:lnTo>
                    <a:pt x="119579" y="199502"/>
                  </a:lnTo>
                  <a:lnTo>
                    <a:pt x="106779" y="200396"/>
                  </a:lnTo>
                  <a:lnTo>
                    <a:pt x="93589" y="201003"/>
                  </a:lnTo>
                  <a:lnTo>
                    <a:pt x="80356" y="201414"/>
                  </a:lnTo>
                  <a:lnTo>
                    <a:pt x="66095" y="201736"/>
                  </a:lnTo>
                  <a:lnTo>
                    <a:pt x="47322" y="201999"/>
                  </a:lnTo>
                  <a:lnTo>
                    <a:pt x="18084" y="20225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38246" y="347440"/>
              <a:ext cx="20014" cy="421141"/>
            </a:xfrm>
            <a:custGeom>
              <a:avLst/>
              <a:gdLst/>
              <a:ahLst/>
              <a:cxnLst/>
              <a:rect l="0" t="0" r="0" b="0"/>
              <a:pathLst>
                <a:path w="20014" h="421141">
                  <a:moveTo>
                    <a:pt x="9484" y="0"/>
                  </a:moveTo>
                  <a:lnTo>
                    <a:pt x="9417" y="11802"/>
                  </a:lnTo>
                  <a:lnTo>
                    <a:pt x="8777" y="23571"/>
                  </a:lnTo>
                  <a:lnTo>
                    <a:pt x="7485" y="36462"/>
                  </a:lnTo>
                  <a:lnTo>
                    <a:pt x="5798" y="50310"/>
                  </a:lnTo>
                  <a:lnTo>
                    <a:pt x="4130" y="64638"/>
                  </a:lnTo>
                  <a:lnTo>
                    <a:pt x="2716" y="79121"/>
                  </a:lnTo>
                  <a:lnTo>
                    <a:pt x="1618" y="94089"/>
                  </a:lnTo>
                  <a:lnTo>
                    <a:pt x="808" y="110410"/>
                  </a:lnTo>
                  <a:lnTo>
                    <a:pt x="233" y="128460"/>
                  </a:lnTo>
                  <a:lnTo>
                    <a:pt x="0" y="147988"/>
                  </a:lnTo>
                  <a:lnTo>
                    <a:pt x="369" y="168399"/>
                  </a:lnTo>
                  <a:lnTo>
                    <a:pt x="1426" y="189244"/>
                  </a:lnTo>
                  <a:lnTo>
                    <a:pt x="2949" y="210274"/>
                  </a:lnTo>
                  <a:lnTo>
                    <a:pt x="4510" y="231372"/>
                  </a:lnTo>
                  <a:lnTo>
                    <a:pt x="5858" y="252481"/>
                  </a:lnTo>
                  <a:lnTo>
                    <a:pt x="7084" y="273417"/>
                  </a:lnTo>
                  <a:lnTo>
                    <a:pt x="8514" y="293868"/>
                  </a:lnTo>
                  <a:lnTo>
                    <a:pt x="10323" y="313694"/>
                  </a:lnTo>
                  <a:lnTo>
                    <a:pt x="12378" y="332754"/>
                  </a:lnTo>
                  <a:lnTo>
                    <a:pt x="14519" y="352999"/>
                  </a:lnTo>
                  <a:lnTo>
                    <a:pt x="16938" y="379562"/>
                  </a:lnTo>
                  <a:lnTo>
                    <a:pt x="20013" y="4211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00331" y="484310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2758" y="2867"/>
                  </a:lnTo>
                  <a:lnTo>
                    <a:pt x="213772" y="5009"/>
                  </a:lnTo>
                  <a:lnTo>
                    <a:pt x="203772" y="6617"/>
                  </a:lnTo>
                  <a:lnTo>
                    <a:pt x="192619" y="7970"/>
                  </a:lnTo>
                  <a:lnTo>
                    <a:pt x="180159" y="9467"/>
                  </a:lnTo>
                  <a:lnTo>
                    <a:pt x="166447" y="11313"/>
                  </a:lnTo>
                  <a:lnTo>
                    <a:pt x="151684" y="13380"/>
                  </a:lnTo>
                  <a:lnTo>
                    <a:pt x="136106" y="15313"/>
                  </a:lnTo>
                  <a:lnTo>
                    <a:pt x="119933" y="16913"/>
                  </a:lnTo>
                  <a:lnTo>
                    <a:pt x="103500" y="18310"/>
                  </a:lnTo>
                  <a:lnTo>
                    <a:pt x="87241" y="19854"/>
                  </a:lnTo>
                  <a:lnTo>
                    <a:pt x="71395" y="21740"/>
                  </a:lnTo>
                  <a:lnTo>
                    <a:pt x="56403" y="23847"/>
                  </a:lnTo>
                  <a:lnTo>
                    <a:pt x="41433" y="26029"/>
                  </a:lnTo>
                  <a:lnTo>
                    <a:pt x="24054" y="284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00373" y="532550"/>
              <a:ext cx="210571" cy="187882"/>
            </a:xfrm>
            <a:custGeom>
              <a:avLst/>
              <a:gdLst/>
              <a:ahLst/>
              <a:cxnLst/>
              <a:rect l="0" t="0" r="0" b="0"/>
              <a:pathLst>
                <a:path w="210571" h="187882">
                  <a:moveTo>
                    <a:pt x="0" y="88631"/>
                  </a:moveTo>
                  <a:lnTo>
                    <a:pt x="11869" y="88631"/>
                  </a:lnTo>
                  <a:lnTo>
                    <a:pt x="24278" y="88631"/>
                  </a:lnTo>
                  <a:lnTo>
                    <a:pt x="38461" y="88631"/>
                  </a:lnTo>
                  <a:lnTo>
                    <a:pt x="53995" y="88631"/>
                  </a:lnTo>
                  <a:lnTo>
                    <a:pt x="69992" y="88631"/>
                  </a:lnTo>
                  <a:lnTo>
                    <a:pt x="85870" y="88622"/>
                  </a:lnTo>
                  <a:lnTo>
                    <a:pt x="101245" y="88276"/>
                  </a:lnTo>
                  <a:lnTo>
                    <a:pt x="115783" y="86979"/>
                  </a:lnTo>
                  <a:lnTo>
                    <a:pt x="129399" y="84473"/>
                  </a:lnTo>
                  <a:lnTo>
                    <a:pt x="142031" y="80822"/>
                  </a:lnTo>
                  <a:lnTo>
                    <a:pt x="153536" y="76229"/>
                  </a:lnTo>
                  <a:lnTo>
                    <a:pt x="163930" y="70912"/>
                  </a:lnTo>
                  <a:lnTo>
                    <a:pt x="172725" y="64903"/>
                  </a:lnTo>
                  <a:lnTo>
                    <a:pt x="178900" y="58046"/>
                  </a:lnTo>
                  <a:lnTo>
                    <a:pt x="182118" y="50329"/>
                  </a:lnTo>
                  <a:lnTo>
                    <a:pt x="182499" y="42029"/>
                  </a:lnTo>
                  <a:lnTo>
                    <a:pt x="180254" y="33613"/>
                  </a:lnTo>
                  <a:lnTo>
                    <a:pt x="175777" y="25369"/>
                  </a:lnTo>
                  <a:lnTo>
                    <a:pt x="169385" y="17716"/>
                  </a:lnTo>
                  <a:lnTo>
                    <a:pt x="161216" y="11261"/>
                  </a:lnTo>
                  <a:lnTo>
                    <a:pt x="151512" y="6226"/>
                  </a:lnTo>
                  <a:lnTo>
                    <a:pt x="140746" y="2660"/>
                  </a:lnTo>
                  <a:lnTo>
                    <a:pt x="129528" y="625"/>
                  </a:lnTo>
                  <a:lnTo>
                    <a:pt x="118249" y="0"/>
                  </a:lnTo>
                  <a:lnTo>
                    <a:pt x="107237" y="696"/>
                  </a:lnTo>
                  <a:lnTo>
                    <a:pt x="96841" y="2750"/>
                  </a:lnTo>
                  <a:lnTo>
                    <a:pt x="87184" y="6054"/>
                  </a:lnTo>
                  <a:lnTo>
                    <a:pt x="78207" y="10389"/>
                  </a:lnTo>
                  <a:lnTo>
                    <a:pt x="69783" y="15514"/>
                  </a:lnTo>
                  <a:lnTo>
                    <a:pt x="61787" y="21228"/>
                  </a:lnTo>
                  <a:lnTo>
                    <a:pt x="54432" y="27692"/>
                  </a:lnTo>
                  <a:lnTo>
                    <a:pt x="48243" y="35394"/>
                  </a:lnTo>
                  <a:lnTo>
                    <a:pt x="43418" y="44500"/>
                  </a:lnTo>
                  <a:lnTo>
                    <a:pt x="40008" y="54717"/>
                  </a:lnTo>
                  <a:lnTo>
                    <a:pt x="38086" y="65493"/>
                  </a:lnTo>
                  <a:lnTo>
                    <a:pt x="37540" y="76444"/>
                  </a:lnTo>
                  <a:lnTo>
                    <a:pt x="38291" y="87390"/>
                  </a:lnTo>
                  <a:lnTo>
                    <a:pt x="40383" y="98265"/>
                  </a:lnTo>
                  <a:lnTo>
                    <a:pt x="43717" y="109058"/>
                  </a:lnTo>
                  <a:lnTo>
                    <a:pt x="48242" y="119780"/>
                  </a:lnTo>
                  <a:lnTo>
                    <a:pt x="54027" y="130446"/>
                  </a:lnTo>
                  <a:lnTo>
                    <a:pt x="60993" y="141061"/>
                  </a:lnTo>
                  <a:lnTo>
                    <a:pt x="68941" y="151310"/>
                  </a:lnTo>
                  <a:lnTo>
                    <a:pt x="77647" y="160586"/>
                  </a:lnTo>
                  <a:lnTo>
                    <a:pt x="86918" y="168634"/>
                  </a:lnTo>
                  <a:lnTo>
                    <a:pt x="96923" y="175359"/>
                  </a:lnTo>
                  <a:lnTo>
                    <a:pt x="108156" y="180660"/>
                  </a:lnTo>
                  <a:lnTo>
                    <a:pt x="120781" y="184624"/>
                  </a:lnTo>
                  <a:lnTo>
                    <a:pt x="134345" y="187150"/>
                  </a:lnTo>
                  <a:lnTo>
                    <a:pt x="147988" y="187881"/>
                  </a:lnTo>
                  <a:lnTo>
                    <a:pt x="161187" y="186791"/>
                  </a:lnTo>
                  <a:lnTo>
                    <a:pt x="173342" y="184435"/>
                  </a:lnTo>
                  <a:lnTo>
                    <a:pt x="184809" y="181545"/>
                  </a:lnTo>
                  <a:lnTo>
                    <a:pt x="196588" y="177868"/>
                  </a:lnTo>
                  <a:lnTo>
                    <a:pt x="210570" y="17285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63585" y="504139"/>
              <a:ext cx="115815" cy="189790"/>
            </a:xfrm>
            <a:custGeom>
              <a:avLst/>
              <a:gdLst/>
              <a:ahLst/>
              <a:cxnLst/>
              <a:rect l="0" t="0" r="0" b="0"/>
              <a:pathLst>
                <a:path w="115815" h="189790">
                  <a:moveTo>
                    <a:pt x="0" y="74928"/>
                  </a:moveTo>
                  <a:lnTo>
                    <a:pt x="134" y="86663"/>
                  </a:lnTo>
                  <a:lnTo>
                    <a:pt x="1414" y="97792"/>
                  </a:lnTo>
                  <a:lnTo>
                    <a:pt x="4003" y="109386"/>
                  </a:lnTo>
                  <a:lnTo>
                    <a:pt x="7550" y="121374"/>
                  </a:lnTo>
                  <a:lnTo>
                    <a:pt x="11534" y="133386"/>
                  </a:lnTo>
                  <a:lnTo>
                    <a:pt x="15614" y="145189"/>
                  </a:lnTo>
                  <a:lnTo>
                    <a:pt x="19636" y="156715"/>
                  </a:lnTo>
                  <a:lnTo>
                    <a:pt x="23554" y="167984"/>
                  </a:lnTo>
                  <a:lnTo>
                    <a:pt x="27353" y="178973"/>
                  </a:lnTo>
                  <a:lnTo>
                    <a:pt x="30486" y="187270"/>
                  </a:lnTo>
                  <a:lnTo>
                    <a:pt x="32063" y="189789"/>
                  </a:lnTo>
                  <a:lnTo>
                    <a:pt x="32031" y="187488"/>
                  </a:lnTo>
                  <a:lnTo>
                    <a:pt x="30797" y="182038"/>
                  </a:lnTo>
                  <a:lnTo>
                    <a:pt x="28595" y="174489"/>
                  </a:lnTo>
                  <a:lnTo>
                    <a:pt x="25401" y="165288"/>
                  </a:lnTo>
                  <a:lnTo>
                    <a:pt x="21277" y="154759"/>
                  </a:lnTo>
                  <a:lnTo>
                    <a:pt x="16700" y="143209"/>
                  </a:lnTo>
                  <a:lnTo>
                    <a:pt x="12463" y="130904"/>
                  </a:lnTo>
                  <a:lnTo>
                    <a:pt x="8989" y="118058"/>
                  </a:lnTo>
                  <a:lnTo>
                    <a:pt x="6504" y="104833"/>
                  </a:lnTo>
                  <a:lnTo>
                    <a:pt x="5210" y="91347"/>
                  </a:lnTo>
                  <a:lnTo>
                    <a:pt x="5089" y="77690"/>
                  </a:lnTo>
                  <a:lnTo>
                    <a:pt x="6126" y="64248"/>
                  </a:lnTo>
                  <a:lnTo>
                    <a:pt x="8410" y="51674"/>
                  </a:lnTo>
                  <a:lnTo>
                    <a:pt x="11873" y="40259"/>
                  </a:lnTo>
                  <a:lnTo>
                    <a:pt x="16483" y="30121"/>
                  </a:lnTo>
                  <a:lnTo>
                    <a:pt x="22326" y="21374"/>
                  </a:lnTo>
                  <a:lnTo>
                    <a:pt x="29340" y="13944"/>
                  </a:lnTo>
                  <a:lnTo>
                    <a:pt x="37660" y="7936"/>
                  </a:lnTo>
                  <a:lnTo>
                    <a:pt x="47679" y="3716"/>
                  </a:lnTo>
                  <a:lnTo>
                    <a:pt x="59436" y="1314"/>
                  </a:lnTo>
                  <a:lnTo>
                    <a:pt x="71942" y="329"/>
                  </a:lnTo>
                  <a:lnTo>
                    <a:pt x="84589" y="0"/>
                  </a:lnTo>
                  <a:lnTo>
                    <a:pt x="98486" y="299"/>
                  </a:lnTo>
                  <a:lnTo>
                    <a:pt x="115814" y="12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53139" y="527478"/>
              <a:ext cx="206557" cy="218163"/>
            </a:xfrm>
            <a:custGeom>
              <a:avLst/>
              <a:gdLst/>
              <a:ahLst/>
              <a:cxnLst/>
              <a:rect l="0" t="0" r="0" b="0"/>
              <a:pathLst>
                <a:path w="206557" h="218163">
                  <a:moveTo>
                    <a:pt x="189514" y="9475"/>
                  </a:moveTo>
                  <a:lnTo>
                    <a:pt x="180645" y="6608"/>
                  </a:lnTo>
                  <a:lnTo>
                    <a:pt x="171658" y="4466"/>
                  </a:lnTo>
                  <a:lnTo>
                    <a:pt x="161663" y="2863"/>
                  </a:lnTo>
                  <a:lnTo>
                    <a:pt x="150682" y="1683"/>
                  </a:lnTo>
                  <a:lnTo>
                    <a:pt x="138871" y="834"/>
                  </a:lnTo>
                  <a:lnTo>
                    <a:pt x="126417" y="241"/>
                  </a:lnTo>
                  <a:lnTo>
                    <a:pt x="113652" y="0"/>
                  </a:lnTo>
                  <a:lnTo>
                    <a:pt x="101019" y="364"/>
                  </a:lnTo>
                  <a:lnTo>
                    <a:pt x="88751" y="1424"/>
                  </a:lnTo>
                  <a:lnTo>
                    <a:pt x="76888" y="3118"/>
                  </a:lnTo>
                  <a:lnTo>
                    <a:pt x="65383" y="5327"/>
                  </a:lnTo>
                  <a:lnTo>
                    <a:pt x="54164" y="7928"/>
                  </a:lnTo>
                  <a:lnTo>
                    <a:pt x="43324" y="10979"/>
                  </a:lnTo>
                  <a:lnTo>
                    <a:pt x="33110" y="14706"/>
                  </a:lnTo>
                  <a:lnTo>
                    <a:pt x="23621" y="19180"/>
                  </a:lnTo>
                  <a:lnTo>
                    <a:pt x="15282" y="24489"/>
                  </a:lnTo>
                  <a:lnTo>
                    <a:pt x="8891" y="30810"/>
                  </a:lnTo>
                  <a:lnTo>
                    <a:pt x="4717" y="38135"/>
                  </a:lnTo>
                  <a:lnTo>
                    <a:pt x="2882" y="46155"/>
                  </a:lnTo>
                  <a:lnTo>
                    <a:pt x="3612" y="54377"/>
                  </a:lnTo>
                  <a:lnTo>
                    <a:pt x="6776" y="62488"/>
                  </a:lnTo>
                  <a:lnTo>
                    <a:pt x="12136" y="70050"/>
                  </a:lnTo>
                  <a:lnTo>
                    <a:pt x="19537" y="76442"/>
                  </a:lnTo>
                  <a:lnTo>
                    <a:pt x="28695" y="81441"/>
                  </a:lnTo>
                  <a:lnTo>
                    <a:pt x="39247" y="85152"/>
                  </a:lnTo>
                  <a:lnTo>
                    <a:pt x="50845" y="87816"/>
                  </a:lnTo>
                  <a:lnTo>
                    <a:pt x="63199" y="89696"/>
                  </a:lnTo>
                  <a:lnTo>
                    <a:pt x="76085" y="91335"/>
                  </a:lnTo>
                  <a:lnTo>
                    <a:pt x="89342" y="93517"/>
                  </a:lnTo>
                  <a:lnTo>
                    <a:pt x="102852" y="96625"/>
                  </a:lnTo>
                  <a:lnTo>
                    <a:pt x="116534" y="100682"/>
                  </a:lnTo>
                  <a:lnTo>
                    <a:pt x="130334" y="105549"/>
                  </a:lnTo>
                  <a:lnTo>
                    <a:pt x="144203" y="111045"/>
                  </a:lnTo>
                  <a:lnTo>
                    <a:pt x="157788" y="117005"/>
                  </a:lnTo>
                  <a:lnTo>
                    <a:pt x="170458" y="123297"/>
                  </a:lnTo>
                  <a:lnTo>
                    <a:pt x="181928" y="129824"/>
                  </a:lnTo>
                  <a:lnTo>
                    <a:pt x="191765" y="136681"/>
                  </a:lnTo>
                  <a:lnTo>
                    <a:pt x="199243" y="144122"/>
                  </a:lnTo>
                  <a:lnTo>
                    <a:pt x="204186" y="152237"/>
                  </a:lnTo>
                  <a:lnTo>
                    <a:pt x="206556" y="160807"/>
                  </a:lnTo>
                  <a:lnTo>
                    <a:pt x="206193" y="169406"/>
                  </a:lnTo>
                  <a:lnTo>
                    <a:pt x="203279" y="177777"/>
                  </a:lnTo>
                  <a:lnTo>
                    <a:pt x="198089" y="185686"/>
                  </a:lnTo>
                  <a:lnTo>
                    <a:pt x="190802" y="192844"/>
                  </a:lnTo>
                  <a:lnTo>
                    <a:pt x="181721" y="199169"/>
                  </a:lnTo>
                  <a:lnTo>
                    <a:pt x="171220" y="204586"/>
                  </a:lnTo>
                  <a:lnTo>
                    <a:pt x="159657" y="208934"/>
                  </a:lnTo>
                  <a:lnTo>
                    <a:pt x="147326" y="212230"/>
                  </a:lnTo>
                  <a:lnTo>
                    <a:pt x="134455" y="214633"/>
                  </a:lnTo>
                  <a:lnTo>
                    <a:pt x="121209" y="216337"/>
                  </a:lnTo>
                  <a:lnTo>
                    <a:pt x="107706" y="217519"/>
                  </a:lnTo>
                  <a:lnTo>
                    <a:pt x="94028" y="218162"/>
                  </a:lnTo>
                  <a:lnTo>
                    <a:pt x="80231" y="218070"/>
                  </a:lnTo>
                  <a:lnTo>
                    <a:pt x="66368" y="217199"/>
                  </a:lnTo>
                  <a:lnTo>
                    <a:pt x="52880" y="215792"/>
                  </a:lnTo>
                  <a:lnTo>
                    <a:pt x="39163" y="214164"/>
                  </a:lnTo>
                  <a:lnTo>
                    <a:pt x="22896" y="212173"/>
                  </a:lnTo>
                  <a:lnTo>
                    <a:pt x="0" y="20951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26880" y="32638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5" y="8678"/>
                  </a:lnTo>
                  <a:lnTo>
                    <a:pt x="178" y="21199"/>
                  </a:lnTo>
                  <a:lnTo>
                    <a:pt x="826" y="36025"/>
                  </a:lnTo>
                  <a:lnTo>
                    <a:pt x="2075" y="52546"/>
                  </a:lnTo>
                  <a:lnTo>
                    <a:pt x="3728" y="70530"/>
                  </a:lnTo>
                  <a:lnTo>
                    <a:pt x="5376" y="89956"/>
                  </a:lnTo>
                  <a:lnTo>
                    <a:pt x="6783" y="110685"/>
                  </a:lnTo>
                  <a:lnTo>
                    <a:pt x="8049" y="132314"/>
                  </a:lnTo>
                  <a:lnTo>
                    <a:pt x="9505" y="154285"/>
                  </a:lnTo>
                  <a:lnTo>
                    <a:pt x="11332" y="176248"/>
                  </a:lnTo>
                  <a:lnTo>
                    <a:pt x="13389" y="198063"/>
                  </a:lnTo>
                  <a:lnTo>
                    <a:pt x="15317" y="219703"/>
                  </a:lnTo>
                  <a:lnTo>
                    <a:pt x="16911" y="241178"/>
                  </a:lnTo>
                  <a:lnTo>
                    <a:pt x="18133" y="262194"/>
                  </a:lnTo>
                  <a:lnTo>
                    <a:pt x="19029" y="282166"/>
                  </a:lnTo>
                  <a:lnTo>
                    <a:pt x="19666" y="300863"/>
                  </a:lnTo>
                  <a:lnTo>
                    <a:pt x="20111" y="318368"/>
                  </a:lnTo>
                  <a:lnTo>
                    <a:pt x="20417" y="334900"/>
                  </a:lnTo>
                  <a:lnTo>
                    <a:pt x="20626" y="350672"/>
                  </a:lnTo>
                  <a:lnTo>
                    <a:pt x="20768" y="365283"/>
                  </a:lnTo>
                  <a:lnTo>
                    <a:pt x="20879" y="379146"/>
                  </a:lnTo>
                  <a:lnTo>
                    <a:pt x="20970" y="393486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16512" y="579067"/>
              <a:ext cx="146756" cy="159044"/>
            </a:xfrm>
            <a:custGeom>
              <a:avLst/>
              <a:gdLst/>
              <a:ahLst/>
              <a:cxnLst/>
              <a:rect l="0" t="0" r="0" b="0"/>
              <a:pathLst>
                <a:path w="146756" h="159044">
                  <a:moveTo>
                    <a:pt x="110410" y="31585"/>
                  </a:moveTo>
                  <a:lnTo>
                    <a:pt x="104475" y="23052"/>
                  </a:lnTo>
                  <a:lnTo>
                    <a:pt x="98271" y="17266"/>
                  </a:lnTo>
                  <a:lnTo>
                    <a:pt x="91175" y="13754"/>
                  </a:lnTo>
                  <a:lnTo>
                    <a:pt x="83235" y="12072"/>
                  </a:lnTo>
                  <a:lnTo>
                    <a:pt x="74589" y="11843"/>
                  </a:lnTo>
                  <a:lnTo>
                    <a:pt x="65399" y="12721"/>
                  </a:lnTo>
                  <a:lnTo>
                    <a:pt x="55972" y="14575"/>
                  </a:lnTo>
                  <a:lnTo>
                    <a:pt x="46730" y="17477"/>
                  </a:lnTo>
                  <a:lnTo>
                    <a:pt x="37895" y="21391"/>
                  </a:lnTo>
                  <a:lnTo>
                    <a:pt x="29660" y="26320"/>
                  </a:lnTo>
                  <a:lnTo>
                    <a:pt x="22276" y="32385"/>
                  </a:lnTo>
                  <a:lnTo>
                    <a:pt x="15795" y="39546"/>
                  </a:lnTo>
                  <a:lnTo>
                    <a:pt x="10273" y="47797"/>
                  </a:lnTo>
                  <a:lnTo>
                    <a:pt x="5853" y="57238"/>
                  </a:lnTo>
                  <a:lnTo>
                    <a:pt x="2518" y="67803"/>
                  </a:lnTo>
                  <a:lnTo>
                    <a:pt x="429" y="78981"/>
                  </a:lnTo>
                  <a:lnTo>
                    <a:pt x="0" y="89944"/>
                  </a:lnTo>
                  <a:lnTo>
                    <a:pt x="1305" y="100239"/>
                  </a:lnTo>
                  <a:lnTo>
                    <a:pt x="4130" y="109777"/>
                  </a:lnTo>
                  <a:lnTo>
                    <a:pt x="8161" y="118643"/>
                  </a:lnTo>
                  <a:lnTo>
                    <a:pt x="13096" y="126972"/>
                  </a:lnTo>
                  <a:lnTo>
                    <a:pt x="18848" y="134737"/>
                  </a:lnTo>
                  <a:lnTo>
                    <a:pt x="25532" y="141740"/>
                  </a:lnTo>
                  <a:lnTo>
                    <a:pt x="33147" y="147928"/>
                  </a:lnTo>
                  <a:lnTo>
                    <a:pt x="41886" y="153068"/>
                  </a:lnTo>
                  <a:lnTo>
                    <a:pt x="52196" y="156692"/>
                  </a:lnTo>
                  <a:lnTo>
                    <a:pt x="64161" y="158677"/>
                  </a:lnTo>
                  <a:lnTo>
                    <a:pt x="77094" y="159043"/>
                  </a:lnTo>
                  <a:lnTo>
                    <a:pt x="89775" y="157775"/>
                  </a:lnTo>
                  <a:lnTo>
                    <a:pt x="101515" y="155031"/>
                  </a:lnTo>
                  <a:lnTo>
                    <a:pt x="112004" y="150918"/>
                  </a:lnTo>
                  <a:lnTo>
                    <a:pt x="121050" y="145417"/>
                  </a:lnTo>
                  <a:lnTo>
                    <a:pt x="128719" y="138641"/>
                  </a:lnTo>
                  <a:lnTo>
                    <a:pt x="135072" y="130651"/>
                  </a:lnTo>
                  <a:lnTo>
                    <a:pt x="140064" y="121387"/>
                  </a:lnTo>
                  <a:lnTo>
                    <a:pt x="143792" y="110936"/>
                  </a:lnTo>
                  <a:lnTo>
                    <a:pt x="146147" y="99664"/>
                  </a:lnTo>
                  <a:lnTo>
                    <a:pt x="146755" y="88107"/>
                  </a:lnTo>
                  <a:lnTo>
                    <a:pt x="145570" y="76599"/>
                  </a:lnTo>
                  <a:lnTo>
                    <a:pt x="142826" y="65433"/>
                  </a:lnTo>
                  <a:lnTo>
                    <a:pt x="138851" y="54934"/>
                  </a:lnTo>
                  <a:lnTo>
                    <a:pt x="133961" y="45213"/>
                  </a:lnTo>
                  <a:lnTo>
                    <a:pt x="128528" y="36305"/>
                  </a:lnTo>
                  <a:lnTo>
                    <a:pt x="122337" y="27298"/>
                  </a:lnTo>
                  <a:lnTo>
                    <a:pt x="113733" y="16282"/>
                  </a:lnTo>
                  <a:lnTo>
                    <a:pt x="99882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24392" y="579067"/>
              <a:ext cx="249971" cy="144182"/>
            </a:xfrm>
            <a:custGeom>
              <a:avLst/>
              <a:gdLst/>
              <a:ahLst/>
              <a:cxnLst/>
              <a:rect l="0" t="0" r="0" b="0"/>
              <a:pathLst>
                <a:path w="249971" h="144182">
                  <a:moveTo>
                    <a:pt x="7815" y="21057"/>
                  </a:moveTo>
                  <a:lnTo>
                    <a:pt x="4948" y="29992"/>
                  </a:lnTo>
                  <a:lnTo>
                    <a:pt x="2806" y="39619"/>
                  </a:lnTo>
                  <a:lnTo>
                    <a:pt x="1208" y="50902"/>
                  </a:lnTo>
                  <a:lnTo>
                    <a:pt x="200" y="63397"/>
                  </a:lnTo>
                  <a:lnTo>
                    <a:pt x="0" y="76228"/>
                  </a:lnTo>
                  <a:lnTo>
                    <a:pt x="664" y="88842"/>
                  </a:lnTo>
                  <a:lnTo>
                    <a:pt x="2421" y="100879"/>
                  </a:lnTo>
                  <a:lnTo>
                    <a:pt x="5730" y="112026"/>
                  </a:lnTo>
                  <a:lnTo>
                    <a:pt x="10704" y="122204"/>
                  </a:lnTo>
                  <a:lnTo>
                    <a:pt x="17315" y="131036"/>
                  </a:lnTo>
                  <a:lnTo>
                    <a:pt x="25573" y="137772"/>
                  </a:lnTo>
                  <a:lnTo>
                    <a:pt x="35300" y="142183"/>
                  </a:lnTo>
                  <a:lnTo>
                    <a:pt x="45727" y="144181"/>
                  </a:lnTo>
                  <a:lnTo>
                    <a:pt x="55644" y="143560"/>
                  </a:lnTo>
                  <a:lnTo>
                    <a:pt x="64421" y="140480"/>
                  </a:lnTo>
                  <a:lnTo>
                    <a:pt x="72124" y="135517"/>
                  </a:lnTo>
                  <a:lnTo>
                    <a:pt x="79219" y="129446"/>
                  </a:lnTo>
                  <a:lnTo>
                    <a:pt x="86063" y="122813"/>
                  </a:lnTo>
                  <a:lnTo>
                    <a:pt x="92679" y="115754"/>
                  </a:lnTo>
                  <a:lnTo>
                    <a:pt x="98837" y="108110"/>
                  </a:lnTo>
                  <a:lnTo>
                    <a:pt x="104424" y="99900"/>
                  </a:lnTo>
                  <a:lnTo>
                    <a:pt x="109222" y="93894"/>
                  </a:lnTo>
                  <a:lnTo>
                    <a:pt x="113196" y="93311"/>
                  </a:lnTo>
                  <a:lnTo>
                    <a:pt x="116992" y="96823"/>
                  </a:lnTo>
                  <a:lnTo>
                    <a:pt x="121489" y="102738"/>
                  </a:lnTo>
                  <a:lnTo>
                    <a:pt x="127512" y="109779"/>
                  </a:lnTo>
                  <a:lnTo>
                    <a:pt x="135311" y="117208"/>
                  </a:lnTo>
                  <a:lnTo>
                    <a:pt x="144563" y="124201"/>
                  </a:lnTo>
                  <a:lnTo>
                    <a:pt x="154648" y="129708"/>
                  </a:lnTo>
                  <a:lnTo>
                    <a:pt x="165112" y="133304"/>
                  </a:lnTo>
                  <a:lnTo>
                    <a:pt x="175552" y="134927"/>
                  </a:lnTo>
                  <a:lnTo>
                    <a:pt x="185551" y="134589"/>
                  </a:lnTo>
                  <a:lnTo>
                    <a:pt x="194937" y="132510"/>
                  </a:lnTo>
                  <a:lnTo>
                    <a:pt x="203729" y="128863"/>
                  </a:lnTo>
                  <a:lnTo>
                    <a:pt x="212028" y="123684"/>
                  </a:lnTo>
                  <a:lnTo>
                    <a:pt x="219939" y="117123"/>
                  </a:lnTo>
                  <a:lnTo>
                    <a:pt x="227238" y="109111"/>
                  </a:lnTo>
                  <a:lnTo>
                    <a:pt x="233389" y="99298"/>
                  </a:lnTo>
                  <a:lnTo>
                    <a:pt x="238193" y="87667"/>
                  </a:lnTo>
                  <a:lnTo>
                    <a:pt x="241766" y="74649"/>
                  </a:lnTo>
                  <a:lnTo>
                    <a:pt x="244717" y="59371"/>
                  </a:lnTo>
                  <a:lnTo>
                    <a:pt x="247304" y="37138"/>
                  </a:lnTo>
                  <a:lnTo>
                    <a:pt x="24997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8590" y="36849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32"/>
                  </a:lnTo>
                  <a:lnTo>
                    <a:pt x="0" y="109232"/>
                  </a:lnTo>
                  <a:lnTo>
                    <a:pt x="0" y="129011"/>
                  </a:lnTo>
                  <a:lnTo>
                    <a:pt x="4" y="149193"/>
                  </a:lnTo>
                  <a:lnTo>
                    <a:pt x="178" y="169486"/>
                  </a:lnTo>
                  <a:lnTo>
                    <a:pt x="826" y="189497"/>
                  </a:lnTo>
                  <a:lnTo>
                    <a:pt x="2075" y="209033"/>
                  </a:lnTo>
                  <a:lnTo>
                    <a:pt x="3727" y="228085"/>
                  </a:lnTo>
                  <a:lnTo>
                    <a:pt x="5375" y="246725"/>
                  </a:lnTo>
                  <a:lnTo>
                    <a:pt x="6783" y="265041"/>
                  </a:lnTo>
                  <a:lnTo>
                    <a:pt x="8048" y="282953"/>
                  </a:lnTo>
                  <a:lnTo>
                    <a:pt x="9505" y="300221"/>
                  </a:lnTo>
                  <a:lnTo>
                    <a:pt x="11331" y="316753"/>
                  </a:lnTo>
                  <a:lnTo>
                    <a:pt x="13399" y="332209"/>
                  </a:lnTo>
                  <a:lnTo>
                    <a:pt x="15549" y="347541"/>
                  </a:lnTo>
                  <a:lnTo>
                    <a:pt x="17976" y="365216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3347" y="621181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000" y="8734"/>
                  </a:lnTo>
                  <a:lnTo>
                    <a:pt x="6423" y="16441"/>
                  </a:lnTo>
                  <a:lnTo>
                    <a:pt x="10619" y="23847"/>
                  </a:lnTo>
                  <a:lnTo>
                    <a:pt x="15519" y="31281"/>
                  </a:lnTo>
                  <a:lnTo>
                    <a:pt x="21001" y="39108"/>
                  </a:lnTo>
                  <a:lnTo>
                    <a:pt x="26927" y="47478"/>
                  </a:lnTo>
                  <a:lnTo>
                    <a:pt x="33068" y="56110"/>
                  </a:lnTo>
                  <a:lnTo>
                    <a:pt x="39815" y="65344"/>
                  </a:lnTo>
                  <a:lnTo>
                    <a:pt x="48877" y="77110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11233" y="568538"/>
              <a:ext cx="210571" cy="389556"/>
            </a:xfrm>
            <a:custGeom>
              <a:avLst/>
              <a:gdLst/>
              <a:ahLst/>
              <a:cxnLst/>
              <a:rect l="0" t="0" r="0" b="0"/>
              <a:pathLst>
                <a:path w="210571" h="389556">
                  <a:moveTo>
                    <a:pt x="210570" y="0"/>
                  </a:moveTo>
                  <a:lnTo>
                    <a:pt x="204702" y="8869"/>
                  </a:lnTo>
                  <a:lnTo>
                    <a:pt x="199138" y="17856"/>
                  </a:lnTo>
                  <a:lnTo>
                    <a:pt x="193339" y="27846"/>
                  </a:lnTo>
                  <a:lnTo>
                    <a:pt x="187258" y="38654"/>
                  </a:lnTo>
                  <a:lnTo>
                    <a:pt x="180928" y="49817"/>
                  </a:lnTo>
                  <a:lnTo>
                    <a:pt x="174395" y="61032"/>
                  </a:lnTo>
                  <a:lnTo>
                    <a:pt x="167547" y="72489"/>
                  </a:lnTo>
                  <a:lnTo>
                    <a:pt x="160116" y="84771"/>
                  </a:lnTo>
                  <a:lnTo>
                    <a:pt x="152009" y="98134"/>
                  </a:lnTo>
                  <a:lnTo>
                    <a:pt x="143447" y="112209"/>
                  </a:lnTo>
                  <a:lnTo>
                    <a:pt x="134854" y="126203"/>
                  </a:lnTo>
                  <a:lnTo>
                    <a:pt x="126477" y="139663"/>
                  </a:lnTo>
                  <a:lnTo>
                    <a:pt x="118226" y="152802"/>
                  </a:lnTo>
                  <a:lnTo>
                    <a:pt x="109773" y="166297"/>
                  </a:lnTo>
                  <a:lnTo>
                    <a:pt x="100942" y="180516"/>
                  </a:lnTo>
                  <a:lnTo>
                    <a:pt x="91876" y="195184"/>
                  </a:lnTo>
                  <a:lnTo>
                    <a:pt x="82936" y="209585"/>
                  </a:lnTo>
                  <a:lnTo>
                    <a:pt x="74332" y="223312"/>
                  </a:lnTo>
                  <a:lnTo>
                    <a:pt x="66266" y="236293"/>
                  </a:lnTo>
                  <a:lnTo>
                    <a:pt x="59002" y="248618"/>
                  </a:lnTo>
                  <a:lnTo>
                    <a:pt x="52600" y="260428"/>
                  </a:lnTo>
                  <a:lnTo>
                    <a:pt x="46964" y="272021"/>
                  </a:lnTo>
                  <a:lnTo>
                    <a:pt x="41935" y="283811"/>
                  </a:lnTo>
                  <a:lnTo>
                    <a:pt x="37359" y="296012"/>
                  </a:lnTo>
                  <a:lnTo>
                    <a:pt x="32944" y="308650"/>
                  </a:lnTo>
                  <a:lnTo>
                    <a:pt x="28286" y="321666"/>
                  </a:lnTo>
                  <a:lnTo>
                    <a:pt x="23193" y="334961"/>
                  </a:lnTo>
                  <a:lnTo>
                    <a:pt x="17953" y="347851"/>
                  </a:lnTo>
                  <a:lnTo>
                    <a:pt x="12722" y="360348"/>
                  </a:lnTo>
                  <a:lnTo>
                    <a:pt x="7037" y="37354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21844" y="515896"/>
              <a:ext cx="115815" cy="229825"/>
            </a:xfrm>
            <a:custGeom>
              <a:avLst/>
              <a:gdLst/>
              <a:ahLst/>
              <a:cxnLst/>
              <a:rect l="0" t="0" r="0" b="0"/>
              <a:pathLst>
                <a:path w="115815" h="229825">
                  <a:moveTo>
                    <a:pt x="0" y="73699"/>
                  </a:moveTo>
                  <a:lnTo>
                    <a:pt x="67" y="88301"/>
                  </a:lnTo>
                  <a:lnTo>
                    <a:pt x="707" y="101572"/>
                  </a:lnTo>
                  <a:lnTo>
                    <a:pt x="2004" y="114769"/>
                  </a:lnTo>
                  <a:lnTo>
                    <a:pt x="3863" y="127938"/>
                  </a:lnTo>
                  <a:lnTo>
                    <a:pt x="6180" y="140798"/>
                  </a:lnTo>
                  <a:lnTo>
                    <a:pt x="8846" y="153198"/>
                  </a:lnTo>
                  <a:lnTo>
                    <a:pt x="11770" y="165139"/>
                  </a:lnTo>
                  <a:lnTo>
                    <a:pt x="14877" y="176692"/>
                  </a:lnTo>
                  <a:lnTo>
                    <a:pt x="18113" y="187945"/>
                  </a:lnTo>
                  <a:lnTo>
                    <a:pt x="21437" y="198976"/>
                  </a:lnTo>
                  <a:lnTo>
                    <a:pt x="24821" y="209850"/>
                  </a:lnTo>
                  <a:lnTo>
                    <a:pt x="28222" y="220536"/>
                  </a:lnTo>
                  <a:lnTo>
                    <a:pt x="30761" y="228328"/>
                  </a:lnTo>
                  <a:lnTo>
                    <a:pt x="31389" y="229824"/>
                  </a:lnTo>
                  <a:lnTo>
                    <a:pt x="30501" y="226072"/>
                  </a:lnTo>
                  <a:lnTo>
                    <a:pt x="28639" y="218754"/>
                  </a:lnTo>
                  <a:lnTo>
                    <a:pt x="26171" y="209106"/>
                  </a:lnTo>
                  <a:lnTo>
                    <a:pt x="23325" y="197946"/>
                  </a:lnTo>
                  <a:lnTo>
                    <a:pt x="20245" y="185801"/>
                  </a:lnTo>
                  <a:lnTo>
                    <a:pt x="17013" y="173013"/>
                  </a:lnTo>
                  <a:lnTo>
                    <a:pt x="13690" y="159797"/>
                  </a:lnTo>
                  <a:lnTo>
                    <a:pt x="10472" y="146134"/>
                  </a:lnTo>
                  <a:lnTo>
                    <a:pt x="7690" y="131812"/>
                  </a:lnTo>
                  <a:lnTo>
                    <a:pt x="5495" y="116772"/>
                  </a:lnTo>
                  <a:lnTo>
                    <a:pt x="4191" y="101415"/>
                  </a:lnTo>
                  <a:lnTo>
                    <a:pt x="4298" y="86484"/>
                  </a:lnTo>
                  <a:lnTo>
                    <a:pt x="5970" y="72377"/>
                  </a:lnTo>
                  <a:lnTo>
                    <a:pt x="9213" y="59464"/>
                  </a:lnTo>
                  <a:lnTo>
                    <a:pt x="14056" y="48243"/>
                  </a:lnTo>
                  <a:lnTo>
                    <a:pt x="20350" y="38811"/>
                  </a:lnTo>
                  <a:lnTo>
                    <a:pt x="27830" y="30951"/>
                  </a:lnTo>
                  <a:lnTo>
                    <a:pt x="36211" y="24341"/>
                  </a:lnTo>
                  <a:lnTo>
                    <a:pt x="45253" y="18668"/>
                  </a:lnTo>
                  <a:lnTo>
                    <a:pt x="54884" y="13823"/>
                  </a:lnTo>
                  <a:lnTo>
                    <a:pt x="66457" y="9413"/>
                  </a:lnTo>
                  <a:lnTo>
                    <a:pt x="84340" y="50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73906" y="545515"/>
              <a:ext cx="138821" cy="202009"/>
            </a:xfrm>
            <a:custGeom>
              <a:avLst/>
              <a:gdLst/>
              <a:ahLst/>
              <a:cxnLst/>
              <a:rect l="0" t="0" r="0" b="0"/>
              <a:pathLst>
                <a:path w="138821" h="202009">
                  <a:moveTo>
                    <a:pt x="26923" y="54609"/>
                  </a:moveTo>
                  <a:lnTo>
                    <a:pt x="32925" y="60342"/>
                  </a:lnTo>
                  <a:lnTo>
                    <a:pt x="39769" y="64627"/>
                  </a:lnTo>
                  <a:lnTo>
                    <a:pt x="48162" y="67828"/>
                  </a:lnTo>
                  <a:lnTo>
                    <a:pt x="57962" y="70016"/>
                  </a:lnTo>
                  <a:lnTo>
                    <a:pt x="68925" y="71065"/>
                  </a:lnTo>
                  <a:lnTo>
                    <a:pt x="80776" y="71002"/>
                  </a:lnTo>
                  <a:lnTo>
                    <a:pt x="92954" y="69833"/>
                  </a:lnTo>
                  <a:lnTo>
                    <a:pt x="104654" y="67456"/>
                  </a:lnTo>
                  <a:lnTo>
                    <a:pt x="115463" y="63929"/>
                  </a:lnTo>
                  <a:lnTo>
                    <a:pt x="124851" y="59274"/>
                  </a:lnTo>
                  <a:lnTo>
                    <a:pt x="132026" y="53401"/>
                  </a:lnTo>
                  <a:lnTo>
                    <a:pt x="136760" y="46385"/>
                  </a:lnTo>
                  <a:lnTo>
                    <a:pt x="138820" y="38743"/>
                  </a:lnTo>
                  <a:lnTo>
                    <a:pt x="137717" y="31308"/>
                  </a:lnTo>
                  <a:lnTo>
                    <a:pt x="133494" y="24535"/>
                  </a:lnTo>
                  <a:lnTo>
                    <a:pt x="126609" y="18515"/>
                  </a:lnTo>
                  <a:lnTo>
                    <a:pt x="117648" y="13164"/>
                  </a:lnTo>
                  <a:lnTo>
                    <a:pt x="107149" y="8352"/>
                  </a:lnTo>
                  <a:lnTo>
                    <a:pt x="95716" y="4273"/>
                  </a:lnTo>
                  <a:lnTo>
                    <a:pt x="83985" y="1429"/>
                  </a:lnTo>
                  <a:lnTo>
                    <a:pt x="72329" y="0"/>
                  </a:lnTo>
                  <a:lnTo>
                    <a:pt x="61048" y="22"/>
                  </a:lnTo>
                  <a:lnTo>
                    <a:pt x="50465" y="1557"/>
                  </a:lnTo>
                  <a:lnTo>
                    <a:pt x="40682" y="4485"/>
                  </a:lnTo>
                  <a:lnTo>
                    <a:pt x="31790" y="8722"/>
                  </a:lnTo>
                  <a:lnTo>
                    <a:pt x="23955" y="14306"/>
                  </a:lnTo>
                  <a:lnTo>
                    <a:pt x="17167" y="21139"/>
                  </a:lnTo>
                  <a:lnTo>
                    <a:pt x="11437" y="29166"/>
                  </a:lnTo>
                  <a:lnTo>
                    <a:pt x="6878" y="38456"/>
                  </a:lnTo>
                  <a:lnTo>
                    <a:pt x="3444" y="48928"/>
                  </a:lnTo>
                  <a:lnTo>
                    <a:pt x="1119" y="60384"/>
                  </a:lnTo>
                  <a:lnTo>
                    <a:pt x="0" y="72598"/>
                  </a:lnTo>
                  <a:lnTo>
                    <a:pt x="28" y="85359"/>
                  </a:lnTo>
                  <a:lnTo>
                    <a:pt x="1182" y="98181"/>
                  </a:lnTo>
                  <a:lnTo>
                    <a:pt x="3551" y="110330"/>
                  </a:lnTo>
                  <a:lnTo>
                    <a:pt x="7071" y="121461"/>
                  </a:lnTo>
                  <a:lnTo>
                    <a:pt x="11552" y="131577"/>
                  </a:lnTo>
                  <a:lnTo>
                    <a:pt x="16776" y="140841"/>
                  </a:lnTo>
                  <a:lnTo>
                    <a:pt x="22552" y="149440"/>
                  </a:lnTo>
                  <a:lnTo>
                    <a:pt x="28887" y="157387"/>
                  </a:lnTo>
                  <a:lnTo>
                    <a:pt x="35971" y="164513"/>
                  </a:lnTo>
                  <a:lnTo>
                    <a:pt x="43848" y="170793"/>
                  </a:lnTo>
                  <a:lnTo>
                    <a:pt x="52426" y="176335"/>
                  </a:lnTo>
                  <a:lnTo>
                    <a:pt x="61562" y="181292"/>
                  </a:lnTo>
                  <a:lnTo>
                    <a:pt x="71112" y="185808"/>
                  </a:lnTo>
                  <a:lnTo>
                    <a:pt x="80890" y="189855"/>
                  </a:lnTo>
                  <a:lnTo>
                    <a:pt x="91834" y="193633"/>
                  </a:lnTo>
                  <a:lnTo>
                    <a:pt x="107142" y="197475"/>
                  </a:lnTo>
                  <a:lnTo>
                    <a:pt x="132208" y="20200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84400" y="588520"/>
              <a:ext cx="237570" cy="180061"/>
            </a:xfrm>
            <a:custGeom>
              <a:avLst/>
              <a:gdLst/>
              <a:ahLst/>
              <a:cxnLst/>
              <a:rect l="0" t="0" r="0" b="0"/>
              <a:pathLst>
                <a:path w="237570" h="180061">
                  <a:moveTo>
                    <a:pt x="132284" y="53718"/>
                  </a:moveTo>
                  <a:lnTo>
                    <a:pt x="126416" y="44984"/>
                  </a:lnTo>
                  <a:lnTo>
                    <a:pt x="120851" y="37277"/>
                  </a:lnTo>
                  <a:lnTo>
                    <a:pt x="115048" y="29879"/>
                  </a:lnTo>
                  <a:lnTo>
                    <a:pt x="108794" y="22791"/>
                  </a:lnTo>
                  <a:lnTo>
                    <a:pt x="101816" y="16261"/>
                  </a:lnTo>
                  <a:lnTo>
                    <a:pt x="94034" y="10398"/>
                  </a:lnTo>
                  <a:lnTo>
                    <a:pt x="85533" y="5479"/>
                  </a:lnTo>
                  <a:lnTo>
                    <a:pt x="76454" y="2005"/>
                  </a:lnTo>
                  <a:lnTo>
                    <a:pt x="66945" y="126"/>
                  </a:lnTo>
                  <a:lnTo>
                    <a:pt x="57290" y="0"/>
                  </a:lnTo>
                  <a:lnTo>
                    <a:pt x="47889" y="1961"/>
                  </a:lnTo>
                  <a:lnTo>
                    <a:pt x="38943" y="5985"/>
                  </a:lnTo>
                  <a:lnTo>
                    <a:pt x="30633" y="11771"/>
                  </a:lnTo>
                  <a:lnTo>
                    <a:pt x="23198" y="18934"/>
                  </a:lnTo>
                  <a:lnTo>
                    <a:pt x="16682" y="27122"/>
                  </a:lnTo>
                  <a:lnTo>
                    <a:pt x="11136" y="36210"/>
                  </a:lnTo>
                  <a:lnTo>
                    <a:pt x="6702" y="46287"/>
                  </a:lnTo>
                  <a:lnTo>
                    <a:pt x="3351" y="57323"/>
                  </a:lnTo>
                  <a:lnTo>
                    <a:pt x="1082" y="69174"/>
                  </a:lnTo>
                  <a:lnTo>
                    <a:pt x="0" y="81661"/>
                  </a:lnTo>
                  <a:lnTo>
                    <a:pt x="58" y="94609"/>
                  </a:lnTo>
                  <a:lnTo>
                    <a:pt x="1401" y="107558"/>
                  </a:lnTo>
                  <a:lnTo>
                    <a:pt x="4430" y="119793"/>
                  </a:lnTo>
                  <a:lnTo>
                    <a:pt x="9215" y="130972"/>
                  </a:lnTo>
                  <a:lnTo>
                    <a:pt x="15699" y="140782"/>
                  </a:lnTo>
                  <a:lnTo>
                    <a:pt x="23872" y="148774"/>
                  </a:lnTo>
                  <a:lnTo>
                    <a:pt x="33546" y="154880"/>
                  </a:lnTo>
                  <a:lnTo>
                    <a:pt x="44107" y="159015"/>
                  </a:lnTo>
                  <a:lnTo>
                    <a:pt x="54648" y="160907"/>
                  </a:lnTo>
                  <a:lnTo>
                    <a:pt x="64656" y="160623"/>
                  </a:lnTo>
                  <a:lnTo>
                    <a:pt x="74000" y="158333"/>
                  </a:lnTo>
                  <a:lnTo>
                    <a:pt x="82736" y="154138"/>
                  </a:lnTo>
                  <a:lnTo>
                    <a:pt x="90973" y="148279"/>
                  </a:lnTo>
                  <a:lnTo>
                    <a:pt x="98506" y="140923"/>
                  </a:lnTo>
                  <a:lnTo>
                    <a:pt x="104821" y="132092"/>
                  </a:lnTo>
                  <a:lnTo>
                    <a:pt x="109754" y="121964"/>
                  </a:lnTo>
                  <a:lnTo>
                    <a:pt x="114003" y="112006"/>
                  </a:lnTo>
                  <a:lnTo>
                    <a:pt x="118835" y="105740"/>
                  </a:lnTo>
                  <a:lnTo>
                    <a:pt x="124392" y="104729"/>
                  </a:lnTo>
                  <a:lnTo>
                    <a:pt x="130095" y="107050"/>
                  </a:lnTo>
                  <a:lnTo>
                    <a:pt x="135916" y="111407"/>
                  </a:lnTo>
                  <a:lnTo>
                    <a:pt x="141939" y="117323"/>
                  </a:lnTo>
                  <a:lnTo>
                    <a:pt x="148192" y="124484"/>
                  </a:lnTo>
                  <a:lnTo>
                    <a:pt x="154816" y="132280"/>
                  </a:lnTo>
                  <a:lnTo>
                    <a:pt x="162077" y="139846"/>
                  </a:lnTo>
                  <a:lnTo>
                    <a:pt x="170065" y="146721"/>
                  </a:lnTo>
                  <a:lnTo>
                    <a:pt x="178714" y="152815"/>
                  </a:lnTo>
                  <a:lnTo>
                    <a:pt x="187895" y="158219"/>
                  </a:lnTo>
                  <a:lnTo>
                    <a:pt x="197466" y="163072"/>
                  </a:lnTo>
                  <a:lnTo>
                    <a:pt x="206859" y="167363"/>
                  </a:lnTo>
                  <a:lnTo>
                    <a:pt x="216015" y="171340"/>
                  </a:lnTo>
                  <a:lnTo>
                    <a:pt x="225737" y="175354"/>
                  </a:lnTo>
                  <a:lnTo>
                    <a:pt x="237569" y="18006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5612" y="374399"/>
              <a:ext cx="184285" cy="413476"/>
            </a:xfrm>
            <a:custGeom>
              <a:avLst/>
              <a:gdLst/>
              <a:ahLst/>
              <a:cxnLst/>
              <a:rect l="0" t="0" r="0" b="0"/>
              <a:pathLst>
                <a:path w="184285" h="413476">
                  <a:moveTo>
                    <a:pt x="131641" y="320481"/>
                  </a:moveTo>
                  <a:lnTo>
                    <a:pt x="131507" y="308813"/>
                  </a:lnTo>
                  <a:lnTo>
                    <a:pt x="130227" y="298324"/>
                  </a:lnTo>
                  <a:lnTo>
                    <a:pt x="127634" y="288023"/>
                  </a:lnTo>
                  <a:lnTo>
                    <a:pt x="123914" y="277721"/>
                  </a:lnTo>
                  <a:lnTo>
                    <a:pt x="119282" y="267378"/>
                  </a:lnTo>
                  <a:lnTo>
                    <a:pt x="113935" y="257002"/>
                  </a:lnTo>
                  <a:lnTo>
                    <a:pt x="107569" y="247092"/>
                  </a:lnTo>
                  <a:lnTo>
                    <a:pt x="99410" y="238579"/>
                  </a:lnTo>
                  <a:lnTo>
                    <a:pt x="89189" y="231873"/>
                  </a:lnTo>
                  <a:lnTo>
                    <a:pt x="77410" y="227373"/>
                  </a:lnTo>
                  <a:lnTo>
                    <a:pt x="65049" y="225701"/>
                  </a:lnTo>
                  <a:lnTo>
                    <a:pt x="52745" y="226916"/>
                  </a:lnTo>
                  <a:lnTo>
                    <a:pt x="41081" y="230629"/>
                  </a:lnTo>
                  <a:lnTo>
                    <a:pt x="30713" y="236311"/>
                  </a:lnTo>
                  <a:lnTo>
                    <a:pt x="21866" y="243462"/>
                  </a:lnTo>
                  <a:lnTo>
                    <a:pt x="14571" y="251834"/>
                  </a:lnTo>
                  <a:lnTo>
                    <a:pt x="8873" y="261421"/>
                  </a:lnTo>
                  <a:lnTo>
                    <a:pt x="4631" y="272121"/>
                  </a:lnTo>
                  <a:lnTo>
                    <a:pt x="1745" y="283575"/>
                  </a:lnTo>
                  <a:lnTo>
                    <a:pt x="239" y="295262"/>
                  </a:lnTo>
                  <a:lnTo>
                    <a:pt x="0" y="306865"/>
                  </a:lnTo>
                  <a:lnTo>
                    <a:pt x="803" y="318267"/>
                  </a:lnTo>
                  <a:lnTo>
                    <a:pt x="2404" y="329456"/>
                  </a:lnTo>
                  <a:lnTo>
                    <a:pt x="4593" y="340460"/>
                  </a:lnTo>
                  <a:lnTo>
                    <a:pt x="7368" y="351155"/>
                  </a:lnTo>
                  <a:lnTo>
                    <a:pt x="10907" y="361270"/>
                  </a:lnTo>
                  <a:lnTo>
                    <a:pt x="15252" y="370708"/>
                  </a:lnTo>
                  <a:lnTo>
                    <a:pt x="20305" y="379521"/>
                  </a:lnTo>
                  <a:lnTo>
                    <a:pt x="25922" y="387827"/>
                  </a:lnTo>
                  <a:lnTo>
                    <a:pt x="31965" y="395736"/>
                  </a:lnTo>
                  <a:lnTo>
                    <a:pt x="38480" y="402862"/>
                  </a:lnTo>
                  <a:lnTo>
                    <a:pt x="45686" y="408364"/>
                  </a:lnTo>
                  <a:lnTo>
                    <a:pt x="53645" y="411909"/>
                  </a:lnTo>
                  <a:lnTo>
                    <a:pt x="62278" y="413475"/>
                  </a:lnTo>
                  <a:lnTo>
                    <a:pt x="71451" y="413088"/>
                  </a:lnTo>
                  <a:lnTo>
                    <a:pt x="81021" y="410966"/>
                  </a:lnTo>
                  <a:lnTo>
                    <a:pt x="90549" y="407118"/>
                  </a:lnTo>
                  <a:lnTo>
                    <a:pt x="99333" y="401270"/>
                  </a:lnTo>
                  <a:lnTo>
                    <a:pt x="107055" y="393451"/>
                  </a:lnTo>
                  <a:lnTo>
                    <a:pt x="113900" y="383949"/>
                  </a:lnTo>
                  <a:lnTo>
                    <a:pt x="120346" y="373130"/>
                  </a:lnTo>
                  <a:lnTo>
                    <a:pt x="126713" y="361331"/>
                  </a:lnTo>
                  <a:lnTo>
                    <a:pt x="132822" y="348663"/>
                  </a:lnTo>
                  <a:lnTo>
                    <a:pt x="138100" y="335029"/>
                  </a:lnTo>
                  <a:lnTo>
                    <a:pt x="142287" y="320456"/>
                  </a:lnTo>
                  <a:lnTo>
                    <a:pt x="145591" y="305247"/>
                  </a:lnTo>
                  <a:lnTo>
                    <a:pt x="148499" y="289884"/>
                  </a:lnTo>
                  <a:lnTo>
                    <a:pt x="151339" y="274651"/>
                  </a:lnTo>
                  <a:lnTo>
                    <a:pt x="154095" y="259320"/>
                  </a:lnTo>
                  <a:lnTo>
                    <a:pt x="156500" y="243275"/>
                  </a:lnTo>
                  <a:lnTo>
                    <a:pt x="158422" y="226231"/>
                  </a:lnTo>
                  <a:lnTo>
                    <a:pt x="160036" y="208699"/>
                  </a:lnTo>
                  <a:lnTo>
                    <a:pt x="161727" y="191763"/>
                  </a:lnTo>
                  <a:lnTo>
                    <a:pt x="163707" y="176000"/>
                  </a:lnTo>
                  <a:lnTo>
                    <a:pt x="165697" y="161486"/>
                  </a:lnTo>
                  <a:lnTo>
                    <a:pt x="167047" y="148049"/>
                  </a:lnTo>
                  <a:lnTo>
                    <a:pt x="167440" y="135449"/>
                  </a:lnTo>
                  <a:lnTo>
                    <a:pt x="167042" y="123138"/>
                  </a:lnTo>
                  <a:lnTo>
                    <a:pt x="166310" y="110324"/>
                  </a:lnTo>
                  <a:lnTo>
                    <a:pt x="165553" y="96620"/>
                  </a:lnTo>
                  <a:lnTo>
                    <a:pt x="164742" y="82157"/>
                  </a:lnTo>
                  <a:lnTo>
                    <a:pt x="163598" y="67376"/>
                  </a:lnTo>
                  <a:lnTo>
                    <a:pt x="161976" y="52591"/>
                  </a:lnTo>
                  <a:lnTo>
                    <a:pt x="159717" y="38258"/>
                  </a:lnTo>
                  <a:lnTo>
                    <a:pt x="156590" y="25021"/>
                  </a:lnTo>
                  <a:lnTo>
                    <a:pt x="152542" y="13166"/>
                  </a:lnTo>
                  <a:lnTo>
                    <a:pt x="147252" y="4090"/>
                  </a:lnTo>
                  <a:lnTo>
                    <a:pt x="141098" y="0"/>
                  </a:lnTo>
                  <a:lnTo>
                    <a:pt x="135623" y="1151"/>
                  </a:lnTo>
                  <a:lnTo>
                    <a:pt x="131349" y="6783"/>
                  </a:lnTo>
                  <a:lnTo>
                    <a:pt x="128209" y="15898"/>
                  </a:lnTo>
                  <a:lnTo>
                    <a:pt x="125976" y="27582"/>
                  </a:lnTo>
                  <a:lnTo>
                    <a:pt x="124420" y="41102"/>
                  </a:lnTo>
                  <a:lnTo>
                    <a:pt x="123354" y="55911"/>
                  </a:lnTo>
                  <a:lnTo>
                    <a:pt x="122797" y="71774"/>
                  </a:lnTo>
                  <a:lnTo>
                    <a:pt x="122951" y="88717"/>
                  </a:lnTo>
                  <a:lnTo>
                    <a:pt x="123870" y="106676"/>
                  </a:lnTo>
                  <a:lnTo>
                    <a:pt x="125472" y="125484"/>
                  </a:lnTo>
                  <a:lnTo>
                    <a:pt x="127618" y="144950"/>
                  </a:lnTo>
                  <a:lnTo>
                    <a:pt x="130173" y="164900"/>
                  </a:lnTo>
                  <a:lnTo>
                    <a:pt x="133023" y="185197"/>
                  </a:lnTo>
                  <a:lnTo>
                    <a:pt x="136083" y="205736"/>
                  </a:lnTo>
                  <a:lnTo>
                    <a:pt x="139287" y="226438"/>
                  </a:lnTo>
                  <a:lnTo>
                    <a:pt x="142591" y="247085"/>
                  </a:lnTo>
                  <a:lnTo>
                    <a:pt x="145961" y="267335"/>
                  </a:lnTo>
                  <a:lnTo>
                    <a:pt x="149383" y="287023"/>
                  </a:lnTo>
                  <a:lnTo>
                    <a:pt x="153002" y="305837"/>
                  </a:lnTo>
                  <a:lnTo>
                    <a:pt x="157118" y="323253"/>
                  </a:lnTo>
                  <a:lnTo>
                    <a:pt x="161843" y="339102"/>
                  </a:lnTo>
                  <a:lnTo>
                    <a:pt x="166835" y="353095"/>
                  </a:lnTo>
                  <a:lnTo>
                    <a:pt x="171872" y="366019"/>
                  </a:lnTo>
                  <a:lnTo>
                    <a:pt x="177399" y="379011"/>
                  </a:lnTo>
                  <a:lnTo>
                    <a:pt x="184284" y="39418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895751" y="328577"/>
            <a:ext cx="810695" cy="555817"/>
            <a:chOff x="4895751" y="328577"/>
            <a:chExt cx="810695" cy="555817"/>
          </a:xfrm>
        </p:grpSpPr>
        <p:sp>
          <p:nvSpPr>
            <p:cNvPr id="28" name="Freeform 27"/>
            <p:cNvSpPr/>
            <p:nvPr/>
          </p:nvSpPr>
          <p:spPr>
            <a:xfrm>
              <a:off x="4895751" y="328577"/>
              <a:ext cx="273742" cy="555817"/>
            </a:xfrm>
            <a:custGeom>
              <a:avLst/>
              <a:gdLst/>
              <a:ahLst/>
              <a:cxnLst/>
              <a:rect l="0" t="0" r="0" b="0"/>
              <a:pathLst>
                <a:path w="273742" h="555817">
                  <a:moveTo>
                    <a:pt x="0" y="440003"/>
                  </a:moveTo>
                  <a:lnTo>
                    <a:pt x="2867" y="425334"/>
                  </a:lnTo>
                  <a:lnTo>
                    <a:pt x="5009" y="411423"/>
                  </a:lnTo>
                  <a:lnTo>
                    <a:pt x="6612" y="396916"/>
                  </a:lnTo>
                  <a:lnTo>
                    <a:pt x="7792" y="381369"/>
                  </a:lnTo>
                  <a:lnTo>
                    <a:pt x="8641" y="364247"/>
                  </a:lnTo>
                  <a:lnTo>
                    <a:pt x="9239" y="345425"/>
                  </a:lnTo>
                  <a:lnTo>
                    <a:pt x="9653" y="325257"/>
                  </a:lnTo>
                  <a:lnTo>
                    <a:pt x="9937" y="304356"/>
                  </a:lnTo>
                  <a:lnTo>
                    <a:pt x="10130" y="283162"/>
                  </a:lnTo>
                  <a:lnTo>
                    <a:pt x="10261" y="262223"/>
                  </a:lnTo>
                  <a:lnTo>
                    <a:pt x="10349" y="242244"/>
                  </a:lnTo>
                  <a:lnTo>
                    <a:pt x="10409" y="223516"/>
                  </a:lnTo>
                  <a:lnTo>
                    <a:pt x="10448" y="205974"/>
                  </a:lnTo>
                  <a:lnTo>
                    <a:pt x="10475" y="189412"/>
                  </a:lnTo>
                  <a:lnTo>
                    <a:pt x="10492" y="173593"/>
                  </a:lnTo>
                  <a:lnTo>
                    <a:pt x="10505" y="158152"/>
                  </a:lnTo>
                  <a:lnTo>
                    <a:pt x="10513" y="142622"/>
                  </a:lnTo>
                  <a:lnTo>
                    <a:pt x="10522" y="126767"/>
                  </a:lnTo>
                  <a:lnTo>
                    <a:pt x="10699" y="110861"/>
                  </a:lnTo>
                  <a:lnTo>
                    <a:pt x="11349" y="95562"/>
                  </a:lnTo>
                  <a:lnTo>
                    <a:pt x="12600" y="81195"/>
                  </a:lnTo>
                  <a:lnTo>
                    <a:pt x="14254" y="67599"/>
                  </a:lnTo>
                  <a:lnTo>
                    <a:pt x="15903" y="54322"/>
                  </a:lnTo>
                  <a:lnTo>
                    <a:pt x="17332" y="41100"/>
                  </a:lnTo>
                  <a:lnTo>
                    <a:pt x="19371" y="29365"/>
                  </a:lnTo>
                  <a:lnTo>
                    <a:pt x="22917" y="22159"/>
                  </a:lnTo>
                  <a:lnTo>
                    <a:pt x="27248" y="20617"/>
                  </a:lnTo>
                  <a:lnTo>
                    <a:pt x="31747" y="23818"/>
                  </a:lnTo>
                  <a:lnTo>
                    <a:pt x="36146" y="30472"/>
                  </a:lnTo>
                  <a:lnTo>
                    <a:pt x="40362" y="39524"/>
                  </a:lnTo>
                  <a:lnTo>
                    <a:pt x="44400" y="50210"/>
                  </a:lnTo>
                  <a:lnTo>
                    <a:pt x="48294" y="61995"/>
                  </a:lnTo>
                  <a:lnTo>
                    <a:pt x="52245" y="74355"/>
                  </a:lnTo>
                  <a:lnTo>
                    <a:pt x="56588" y="86739"/>
                  </a:lnTo>
                  <a:lnTo>
                    <a:pt x="61477" y="98851"/>
                  </a:lnTo>
                  <a:lnTo>
                    <a:pt x="66898" y="110615"/>
                  </a:lnTo>
                  <a:lnTo>
                    <a:pt x="72763" y="122057"/>
                  </a:lnTo>
                  <a:lnTo>
                    <a:pt x="78972" y="133216"/>
                  </a:lnTo>
                  <a:lnTo>
                    <a:pt x="85599" y="143338"/>
                  </a:lnTo>
                  <a:lnTo>
                    <a:pt x="92879" y="150941"/>
                  </a:lnTo>
                  <a:lnTo>
                    <a:pt x="100878" y="155415"/>
                  </a:lnTo>
                  <a:lnTo>
                    <a:pt x="109199" y="156790"/>
                  </a:lnTo>
                  <a:lnTo>
                    <a:pt x="117098" y="155286"/>
                  </a:lnTo>
                  <a:lnTo>
                    <a:pt x="124185" y="151344"/>
                  </a:lnTo>
                  <a:lnTo>
                    <a:pt x="130417" y="145327"/>
                  </a:lnTo>
                  <a:lnTo>
                    <a:pt x="135912" y="137418"/>
                  </a:lnTo>
                  <a:lnTo>
                    <a:pt x="140829" y="127887"/>
                  </a:lnTo>
                  <a:lnTo>
                    <a:pt x="145318" y="117069"/>
                  </a:lnTo>
                  <a:lnTo>
                    <a:pt x="149501" y="105285"/>
                  </a:lnTo>
                  <a:lnTo>
                    <a:pt x="153470" y="92803"/>
                  </a:lnTo>
                  <a:lnTo>
                    <a:pt x="157291" y="79829"/>
                  </a:lnTo>
                  <a:lnTo>
                    <a:pt x="161010" y="66514"/>
                  </a:lnTo>
                  <a:lnTo>
                    <a:pt x="164661" y="52963"/>
                  </a:lnTo>
                  <a:lnTo>
                    <a:pt x="168265" y="39254"/>
                  </a:lnTo>
                  <a:lnTo>
                    <a:pt x="171838" y="25436"/>
                  </a:lnTo>
                  <a:lnTo>
                    <a:pt x="175396" y="11655"/>
                  </a:lnTo>
                  <a:lnTo>
                    <a:pt x="179130" y="1745"/>
                  </a:lnTo>
                  <a:lnTo>
                    <a:pt x="182868" y="0"/>
                  </a:lnTo>
                  <a:lnTo>
                    <a:pt x="186074" y="4086"/>
                  </a:lnTo>
                  <a:lnTo>
                    <a:pt x="188942" y="11400"/>
                  </a:lnTo>
                  <a:lnTo>
                    <a:pt x="191588" y="21030"/>
                  </a:lnTo>
                  <a:lnTo>
                    <a:pt x="193844" y="33381"/>
                  </a:lnTo>
                  <a:lnTo>
                    <a:pt x="195625" y="48539"/>
                  </a:lnTo>
                  <a:lnTo>
                    <a:pt x="196954" y="65676"/>
                  </a:lnTo>
                  <a:lnTo>
                    <a:pt x="197912" y="83364"/>
                  </a:lnTo>
                  <a:lnTo>
                    <a:pt x="198592" y="100715"/>
                  </a:lnTo>
                  <a:lnTo>
                    <a:pt x="199232" y="117252"/>
                  </a:lnTo>
                  <a:lnTo>
                    <a:pt x="200201" y="132654"/>
                  </a:lnTo>
                  <a:lnTo>
                    <a:pt x="201668" y="146904"/>
                  </a:lnTo>
                  <a:lnTo>
                    <a:pt x="203468" y="160490"/>
                  </a:lnTo>
                  <a:lnTo>
                    <a:pt x="205215" y="174242"/>
                  </a:lnTo>
                  <a:lnTo>
                    <a:pt x="206689" y="188615"/>
                  </a:lnTo>
                  <a:lnTo>
                    <a:pt x="207999" y="203546"/>
                  </a:lnTo>
                  <a:lnTo>
                    <a:pt x="209486" y="218650"/>
                  </a:lnTo>
                  <a:lnTo>
                    <a:pt x="211337" y="233678"/>
                  </a:lnTo>
                  <a:lnTo>
                    <a:pt x="213581" y="249025"/>
                  </a:lnTo>
                  <a:lnTo>
                    <a:pt x="216166" y="265604"/>
                  </a:lnTo>
                  <a:lnTo>
                    <a:pt x="219019" y="283830"/>
                  </a:lnTo>
                  <a:lnTo>
                    <a:pt x="222071" y="303478"/>
                  </a:lnTo>
                  <a:lnTo>
                    <a:pt x="225266" y="323970"/>
                  </a:lnTo>
                  <a:lnTo>
                    <a:pt x="228561" y="344868"/>
                  </a:lnTo>
                  <a:lnTo>
                    <a:pt x="231925" y="365935"/>
                  </a:lnTo>
                  <a:lnTo>
                    <a:pt x="235336" y="387057"/>
                  </a:lnTo>
                  <a:lnTo>
                    <a:pt x="238780" y="408173"/>
                  </a:lnTo>
                  <a:lnTo>
                    <a:pt x="242245" y="428774"/>
                  </a:lnTo>
                  <a:lnTo>
                    <a:pt x="245725" y="447935"/>
                  </a:lnTo>
                  <a:lnTo>
                    <a:pt x="249214" y="465269"/>
                  </a:lnTo>
                  <a:lnTo>
                    <a:pt x="252711" y="480875"/>
                  </a:lnTo>
                  <a:lnTo>
                    <a:pt x="256212" y="495061"/>
                  </a:lnTo>
                  <a:lnTo>
                    <a:pt x="259711" y="508148"/>
                  </a:lnTo>
                  <a:lnTo>
                    <a:pt x="263055" y="519980"/>
                  </a:lnTo>
                  <a:lnTo>
                    <a:pt x="266278" y="531072"/>
                  </a:lnTo>
                  <a:lnTo>
                    <a:pt x="269659" y="542405"/>
                  </a:lnTo>
                  <a:lnTo>
                    <a:pt x="273741" y="55581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84533" y="603441"/>
              <a:ext cx="174473" cy="175668"/>
            </a:xfrm>
            <a:custGeom>
              <a:avLst/>
              <a:gdLst/>
              <a:ahLst/>
              <a:cxnLst/>
              <a:rect l="0" t="0" r="0" b="0"/>
              <a:pathLst>
                <a:path w="174473" h="175668">
                  <a:moveTo>
                    <a:pt x="100773" y="80911"/>
                  </a:moveTo>
                  <a:lnTo>
                    <a:pt x="97839" y="72042"/>
                  </a:lnTo>
                  <a:lnTo>
                    <a:pt x="95057" y="63056"/>
                  </a:lnTo>
                  <a:lnTo>
                    <a:pt x="92152" y="53069"/>
                  </a:lnTo>
                  <a:lnTo>
                    <a:pt x="88939" y="42434"/>
                  </a:lnTo>
                  <a:lnTo>
                    <a:pt x="85126" y="31920"/>
                  </a:lnTo>
                  <a:lnTo>
                    <a:pt x="80604" y="21981"/>
                  </a:lnTo>
                  <a:lnTo>
                    <a:pt x="75268" y="13213"/>
                  </a:lnTo>
                  <a:lnTo>
                    <a:pt x="68931" y="6470"/>
                  </a:lnTo>
                  <a:lnTo>
                    <a:pt x="61598" y="2029"/>
                  </a:lnTo>
                  <a:lnTo>
                    <a:pt x="53572" y="0"/>
                  </a:lnTo>
                  <a:lnTo>
                    <a:pt x="45347" y="593"/>
                  </a:lnTo>
                  <a:lnTo>
                    <a:pt x="37230" y="3666"/>
                  </a:lnTo>
                  <a:lnTo>
                    <a:pt x="29494" y="9132"/>
                  </a:lnTo>
                  <a:lnTo>
                    <a:pt x="22453" y="17137"/>
                  </a:lnTo>
                  <a:lnTo>
                    <a:pt x="16205" y="27513"/>
                  </a:lnTo>
                  <a:lnTo>
                    <a:pt x="10841" y="39698"/>
                  </a:lnTo>
                  <a:lnTo>
                    <a:pt x="6528" y="52930"/>
                  </a:lnTo>
                  <a:lnTo>
                    <a:pt x="3259" y="66673"/>
                  </a:lnTo>
                  <a:lnTo>
                    <a:pt x="1045" y="80474"/>
                  </a:lnTo>
                  <a:lnTo>
                    <a:pt x="0" y="93886"/>
                  </a:lnTo>
                  <a:lnTo>
                    <a:pt x="79" y="106713"/>
                  </a:lnTo>
                  <a:lnTo>
                    <a:pt x="1265" y="118801"/>
                  </a:lnTo>
                  <a:lnTo>
                    <a:pt x="3657" y="129933"/>
                  </a:lnTo>
                  <a:lnTo>
                    <a:pt x="7196" y="140079"/>
                  </a:lnTo>
                  <a:lnTo>
                    <a:pt x="11859" y="148877"/>
                  </a:lnTo>
                  <a:lnTo>
                    <a:pt x="17738" y="155585"/>
                  </a:lnTo>
                  <a:lnTo>
                    <a:pt x="24763" y="159970"/>
                  </a:lnTo>
                  <a:lnTo>
                    <a:pt x="32581" y="161779"/>
                  </a:lnTo>
                  <a:lnTo>
                    <a:pt x="40667" y="160499"/>
                  </a:lnTo>
                  <a:lnTo>
                    <a:pt x="48689" y="156158"/>
                  </a:lnTo>
                  <a:lnTo>
                    <a:pt x="56363" y="149363"/>
                  </a:lnTo>
                  <a:lnTo>
                    <a:pt x="63363" y="140993"/>
                  </a:lnTo>
                  <a:lnTo>
                    <a:pt x="69583" y="131701"/>
                  </a:lnTo>
                  <a:lnTo>
                    <a:pt x="74929" y="121722"/>
                  </a:lnTo>
                  <a:lnTo>
                    <a:pt x="79229" y="110973"/>
                  </a:lnTo>
                  <a:lnTo>
                    <a:pt x="82503" y="99547"/>
                  </a:lnTo>
                  <a:lnTo>
                    <a:pt x="85241" y="90968"/>
                  </a:lnTo>
                  <a:lnTo>
                    <a:pt x="87924" y="89212"/>
                  </a:lnTo>
                  <a:lnTo>
                    <a:pt x="90505" y="92424"/>
                  </a:lnTo>
                  <a:lnTo>
                    <a:pt x="93276" y="98414"/>
                  </a:lnTo>
                  <a:lnTo>
                    <a:pt x="96659" y="105647"/>
                  </a:lnTo>
                  <a:lnTo>
                    <a:pt x="100817" y="113291"/>
                  </a:lnTo>
                  <a:lnTo>
                    <a:pt x="105704" y="120972"/>
                  </a:lnTo>
                  <a:lnTo>
                    <a:pt x="111189" y="128555"/>
                  </a:lnTo>
                  <a:lnTo>
                    <a:pt x="117134" y="136007"/>
                  </a:lnTo>
                  <a:lnTo>
                    <a:pt x="123580" y="143174"/>
                  </a:lnTo>
                  <a:lnTo>
                    <a:pt x="130736" y="149774"/>
                  </a:lnTo>
                  <a:lnTo>
                    <a:pt x="138647" y="155695"/>
                  </a:lnTo>
                  <a:lnTo>
                    <a:pt x="146771" y="160842"/>
                  </a:lnTo>
                  <a:lnTo>
                    <a:pt x="154863" y="165552"/>
                  </a:lnTo>
                  <a:lnTo>
                    <a:pt x="163636" y="170239"/>
                  </a:lnTo>
                  <a:lnTo>
                    <a:pt x="174472" y="1756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90590" y="400082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68"/>
                  </a:lnTo>
                  <a:lnTo>
                    <a:pt x="177" y="61611"/>
                  </a:lnTo>
                  <a:lnTo>
                    <a:pt x="826" y="77808"/>
                  </a:lnTo>
                  <a:lnTo>
                    <a:pt x="2074" y="93053"/>
                  </a:lnTo>
                  <a:lnTo>
                    <a:pt x="3727" y="107881"/>
                  </a:lnTo>
                  <a:lnTo>
                    <a:pt x="5375" y="123648"/>
                  </a:lnTo>
                  <a:lnTo>
                    <a:pt x="6783" y="141054"/>
                  </a:lnTo>
                  <a:lnTo>
                    <a:pt x="8049" y="159508"/>
                  </a:lnTo>
                  <a:lnTo>
                    <a:pt x="9505" y="177534"/>
                  </a:lnTo>
                  <a:lnTo>
                    <a:pt x="11331" y="194301"/>
                  </a:lnTo>
                  <a:lnTo>
                    <a:pt x="13389" y="209965"/>
                  </a:lnTo>
                  <a:lnTo>
                    <a:pt x="15317" y="225305"/>
                  </a:lnTo>
                  <a:lnTo>
                    <a:pt x="16916" y="240838"/>
                  </a:lnTo>
                  <a:lnTo>
                    <a:pt x="18311" y="256592"/>
                  </a:lnTo>
                  <a:lnTo>
                    <a:pt x="19855" y="272269"/>
                  </a:lnTo>
                  <a:lnTo>
                    <a:pt x="21745" y="287673"/>
                  </a:lnTo>
                  <a:lnTo>
                    <a:pt x="24015" y="302597"/>
                  </a:lnTo>
                  <a:lnTo>
                    <a:pt x="26618" y="316766"/>
                  </a:lnTo>
                  <a:lnTo>
                    <a:pt x="29478" y="330092"/>
                  </a:lnTo>
                  <a:lnTo>
                    <a:pt x="32376" y="342216"/>
                  </a:lnTo>
                  <a:lnTo>
                    <a:pt x="35242" y="353599"/>
                  </a:lnTo>
                  <a:lnTo>
                    <a:pt x="38326" y="365243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16891" y="547481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70182" y="3001"/>
                  </a:lnTo>
                  <a:lnTo>
                    <a:pt x="161836" y="6424"/>
                  </a:lnTo>
                  <a:lnTo>
                    <a:pt x="153138" y="10615"/>
                  </a:lnTo>
                  <a:lnTo>
                    <a:pt x="144017" y="15342"/>
                  </a:lnTo>
                  <a:lnTo>
                    <a:pt x="134521" y="20176"/>
                  </a:lnTo>
                  <a:lnTo>
                    <a:pt x="124725" y="24848"/>
                  </a:lnTo>
                  <a:lnTo>
                    <a:pt x="114538" y="29112"/>
                  </a:lnTo>
                  <a:lnTo>
                    <a:pt x="103716" y="32665"/>
                  </a:lnTo>
                  <a:lnTo>
                    <a:pt x="92181" y="35425"/>
                  </a:lnTo>
                  <a:lnTo>
                    <a:pt x="80164" y="37632"/>
                  </a:lnTo>
                  <a:lnTo>
                    <a:pt x="68098" y="39736"/>
                  </a:lnTo>
                  <a:lnTo>
                    <a:pt x="56251" y="42005"/>
                  </a:lnTo>
                  <a:lnTo>
                    <a:pt x="44958" y="44372"/>
                  </a:lnTo>
                  <a:lnTo>
                    <a:pt x="33492" y="46758"/>
                  </a:lnTo>
                  <a:lnTo>
                    <a:pt x="19734" y="493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11689" y="421139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83"/>
                  </a:lnTo>
                  <a:lnTo>
                    <a:pt x="177" y="58457"/>
                  </a:lnTo>
                  <a:lnTo>
                    <a:pt x="825" y="74931"/>
                  </a:lnTo>
                  <a:lnTo>
                    <a:pt x="2074" y="92504"/>
                  </a:lnTo>
                  <a:lnTo>
                    <a:pt x="3727" y="111019"/>
                  </a:lnTo>
                  <a:lnTo>
                    <a:pt x="5375" y="130272"/>
                  </a:lnTo>
                  <a:lnTo>
                    <a:pt x="6782" y="150072"/>
                  </a:lnTo>
                  <a:lnTo>
                    <a:pt x="8048" y="170264"/>
                  </a:lnTo>
                  <a:lnTo>
                    <a:pt x="9504" y="190731"/>
                  </a:lnTo>
                  <a:lnTo>
                    <a:pt x="11331" y="211380"/>
                  </a:lnTo>
                  <a:lnTo>
                    <a:pt x="13389" y="231821"/>
                  </a:lnTo>
                  <a:lnTo>
                    <a:pt x="15317" y="251400"/>
                  </a:lnTo>
                  <a:lnTo>
                    <a:pt x="16915" y="269825"/>
                  </a:lnTo>
                  <a:lnTo>
                    <a:pt x="18310" y="286976"/>
                  </a:lnTo>
                  <a:lnTo>
                    <a:pt x="19854" y="302737"/>
                  </a:lnTo>
                  <a:lnTo>
                    <a:pt x="21740" y="317183"/>
                  </a:lnTo>
                  <a:lnTo>
                    <a:pt x="23846" y="330279"/>
                  </a:lnTo>
                  <a:lnTo>
                    <a:pt x="26029" y="343175"/>
                  </a:lnTo>
                  <a:lnTo>
                    <a:pt x="28480" y="358124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48518" y="558010"/>
              <a:ext cx="157928" cy="63172"/>
            </a:xfrm>
            <a:custGeom>
              <a:avLst/>
              <a:gdLst/>
              <a:ahLst/>
              <a:cxnLst/>
              <a:rect l="0" t="0" r="0" b="0"/>
              <a:pathLst>
                <a:path w="157928" h="63172">
                  <a:moveTo>
                    <a:pt x="157927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6" y="8620"/>
                  </a:lnTo>
                  <a:lnTo>
                    <a:pt x="119096" y="11833"/>
                  </a:lnTo>
                  <a:lnTo>
                    <a:pt x="107285" y="15646"/>
                  </a:lnTo>
                  <a:lnTo>
                    <a:pt x="94831" y="20164"/>
                  </a:lnTo>
                  <a:lnTo>
                    <a:pt x="82066" y="25327"/>
                  </a:lnTo>
                  <a:lnTo>
                    <a:pt x="69434" y="31015"/>
                  </a:lnTo>
                  <a:lnTo>
                    <a:pt x="57174" y="37091"/>
                  </a:lnTo>
                  <a:lnTo>
                    <a:pt x="45588" y="43141"/>
                  </a:lnTo>
                  <a:lnTo>
                    <a:pt x="33888" y="49078"/>
                  </a:lnTo>
                  <a:lnTo>
                    <a:pt x="19932" y="5542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885430" y="357968"/>
            <a:ext cx="3887188" cy="532213"/>
            <a:chOff x="5885430" y="357968"/>
            <a:chExt cx="3887188" cy="532213"/>
          </a:xfrm>
        </p:grpSpPr>
        <p:sp>
          <p:nvSpPr>
            <p:cNvPr id="35" name="Freeform 34"/>
            <p:cNvSpPr/>
            <p:nvPr/>
          </p:nvSpPr>
          <p:spPr>
            <a:xfrm>
              <a:off x="6064542" y="357968"/>
              <a:ext cx="20930" cy="452727"/>
            </a:xfrm>
            <a:custGeom>
              <a:avLst/>
              <a:gdLst/>
              <a:ahLst/>
              <a:cxnLst/>
              <a:rect l="0" t="0" r="0" b="0"/>
              <a:pathLst>
                <a:path w="20930" h="452727">
                  <a:moveTo>
                    <a:pt x="20929" y="0"/>
                  </a:moveTo>
                  <a:lnTo>
                    <a:pt x="18063" y="11803"/>
                  </a:lnTo>
                  <a:lnTo>
                    <a:pt x="15920" y="23572"/>
                  </a:lnTo>
                  <a:lnTo>
                    <a:pt x="14317" y="36467"/>
                  </a:lnTo>
                  <a:lnTo>
                    <a:pt x="13136" y="50487"/>
                  </a:lnTo>
                  <a:lnTo>
                    <a:pt x="12288" y="65464"/>
                  </a:lnTo>
                  <a:lnTo>
                    <a:pt x="11686" y="81177"/>
                  </a:lnTo>
                  <a:lnTo>
                    <a:pt x="11099" y="97107"/>
                  </a:lnTo>
                  <a:lnTo>
                    <a:pt x="10166" y="112483"/>
                  </a:lnTo>
                  <a:lnTo>
                    <a:pt x="8724" y="126936"/>
                  </a:lnTo>
                  <a:lnTo>
                    <a:pt x="6940" y="140774"/>
                  </a:lnTo>
                  <a:lnTo>
                    <a:pt x="5204" y="154752"/>
                  </a:lnTo>
                  <a:lnTo>
                    <a:pt x="3743" y="169306"/>
                  </a:lnTo>
                  <a:lnTo>
                    <a:pt x="2610" y="184371"/>
                  </a:lnTo>
                  <a:lnTo>
                    <a:pt x="1775" y="199572"/>
                  </a:lnTo>
                  <a:lnTo>
                    <a:pt x="1180" y="214664"/>
                  </a:lnTo>
                  <a:lnTo>
                    <a:pt x="763" y="229885"/>
                  </a:lnTo>
                  <a:lnTo>
                    <a:pt x="475" y="245849"/>
                  </a:lnTo>
                  <a:lnTo>
                    <a:pt x="279" y="262839"/>
                  </a:lnTo>
                  <a:lnTo>
                    <a:pt x="146" y="280503"/>
                  </a:lnTo>
                  <a:lnTo>
                    <a:pt x="56" y="298060"/>
                  </a:lnTo>
                  <a:lnTo>
                    <a:pt x="0" y="315051"/>
                  </a:lnTo>
                  <a:lnTo>
                    <a:pt x="132" y="331206"/>
                  </a:lnTo>
                  <a:lnTo>
                    <a:pt x="752" y="346282"/>
                  </a:lnTo>
                  <a:lnTo>
                    <a:pt x="1983" y="360275"/>
                  </a:lnTo>
                  <a:lnTo>
                    <a:pt x="3624" y="373502"/>
                  </a:lnTo>
                  <a:lnTo>
                    <a:pt x="5264" y="386472"/>
                  </a:lnTo>
                  <a:lnTo>
                    <a:pt x="6661" y="399485"/>
                  </a:lnTo>
                  <a:lnTo>
                    <a:pt x="7754" y="412055"/>
                  </a:lnTo>
                  <a:lnTo>
                    <a:pt x="8678" y="424238"/>
                  </a:lnTo>
                  <a:lnTo>
                    <a:pt x="9514" y="437110"/>
                  </a:lnTo>
                  <a:lnTo>
                    <a:pt x="10401" y="4527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85430" y="558010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006" y="5800"/>
                  </a:lnTo>
                  <a:lnTo>
                    <a:pt x="250876" y="10725"/>
                  </a:lnTo>
                  <a:lnTo>
                    <a:pt x="239278" y="15223"/>
                  </a:lnTo>
                  <a:lnTo>
                    <a:pt x="227117" y="19271"/>
                  </a:lnTo>
                  <a:lnTo>
                    <a:pt x="214457" y="22636"/>
                  </a:lnTo>
                  <a:lnTo>
                    <a:pt x="201401" y="25249"/>
                  </a:lnTo>
                  <a:lnTo>
                    <a:pt x="188049" y="27348"/>
                  </a:lnTo>
                  <a:lnTo>
                    <a:pt x="174484" y="29376"/>
                  </a:lnTo>
                  <a:lnTo>
                    <a:pt x="160764" y="31591"/>
                  </a:lnTo>
                  <a:lnTo>
                    <a:pt x="146772" y="33910"/>
                  </a:lnTo>
                  <a:lnTo>
                    <a:pt x="132233" y="36015"/>
                  </a:lnTo>
                  <a:lnTo>
                    <a:pt x="117047" y="37728"/>
                  </a:lnTo>
                  <a:lnTo>
                    <a:pt x="101422" y="39030"/>
                  </a:lnTo>
                  <a:lnTo>
                    <a:pt x="85781" y="39978"/>
                  </a:lnTo>
                  <a:lnTo>
                    <a:pt x="70384" y="40651"/>
                  </a:lnTo>
                  <a:lnTo>
                    <a:pt x="55712" y="41120"/>
                  </a:lnTo>
                  <a:lnTo>
                    <a:pt x="40998" y="41494"/>
                  </a:lnTo>
                  <a:lnTo>
                    <a:pt x="23837" y="418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27585" y="379025"/>
              <a:ext cx="326385" cy="437106"/>
            </a:xfrm>
            <a:custGeom>
              <a:avLst/>
              <a:gdLst/>
              <a:ahLst/>
              <a:cxnLst/>
              <a:rect l="0" t="0" r="0" b="0"/>
              <a:pathLst>
                <a:path w="326385" h="437106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0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2" y="92495"/>
                  </a:lnTo>
                  <a:lnTo>
                    <a:pt x="8043" y="110665"/>
                  </a:lnTo>
                  <a:lnTo>
                    <a:pt x="9502" y="128621"/>
                  </a:lnTo>
                  <a:lnTo>
                    <a:pt x="11335" y="145923"/>
                  </a:lnTo>
                  <a:lnTo>
                    <a:pt x="13566" y="162810"/>
                  </a:lnTo>
                  <a:lnTo>
                    <a:pt x="16142" y="179981"/>
                  </a:lnTo>
                  <a:lnTo>
                    <a:pt x="18990" y="197828"/>
                  </a:lnTo>
                  <a:lnTo>
                    <a:pt x="22038" y="216257"/>
                  </a:lnTo>
                  <a:lnTo>
                    <a:pt x="25230" y="234868"/>
                  </a:lnTo>
                  <a:lnTo>
                    <a:pt x="28519" y="253394"/>
                  </a:lnTo>
                  <a:lnTo>
                    <a:pt x="31709" y="271734"/>
                  </a:lnTo>
                  <a:lnTo>
                    <a:pt x="34471" y="289881"/>
                  </a:lnTo>
                  <a:lnTo>
                    <a:pt x="36660" y="307859"/>
                  </a:lnTo>
                  <a:lnTo>
                    <a:pt x="38300" y="325541"/>
                  </a:lnTo>
                  <a:lnTo>
                    <a:pt x="39483" y="342654"/>
                  </a:lnTo>
                  <a:lnTo>
                    <a:pt x="40317" y="359000"/>
                  </a:lnTo>
                  <a:lnTo>
                    <a:pt x="40935" y="371321"/>
                  </a:lnTo>
                  <a:lnTo>
                    <a:pt x="41405" y="375560"/>
                  </a:lnTo>
                  <a:lnTo>
                    <a:pt x="41706" y="373129"/>
                  </a:lnTo>
                  <a:lnTo>
                    <a:pt x="41881" y="366164"/>
                  </a:lnTo>
                  <a:lnTo>
                    <a:pt x="41979" y="356017"/>
                  </a:lnTo>
                  <a:lnTo>
                    <a:pt x="42039" y="343606"/>
                  </a:lnTo>
                  <a:lnTo>
                    <a:pt x="42243" y="329924"/>
                  </a:lnTo>
                  <a:lnTo>
                    <a:pt x="42910" y="316070"/>
                  </a:lnTo>
                  <a:lnTo>
                    <a:pt x="44184" y="302672"/>
                  </a:lnTo>
                  <a:lnTo>
                    <a:pt x="46362" y="290562"/>
                  </a:lnTo>
                  <a:lnTo>
                    <a:pt x="49960" y="280937"/>
                  </a:lnTo>
                  <a:lnTo>
                    <a:pt x="55120" y="274213"/>
                  </a:lnTo>
                  <a:lnTo>
                    <a:pt x="61518" y="270307"/>
                  </a:lnTo>
                  <a:lnTo>
                    <a:pt x="68568" y="269025"/>
                  </a:lnTo>
                  <a:lnTo>
                    <a:pt x="75857" y="269975"/>
                  </a:lnTo>
                  <a:lnTo>
                    <a:pt x="83020" y="272844"/>
                  </a:lnTo>
                  <a:lnTo>
                    <a:pt x="89668" y="277494"/>
                  </a:lnTo>
                  <a:lnTo>
                    <a:pt x="95657" y="283691"/>
                  </a:lnTo>
                  <a:lnTo>
                    <a:pt x="101185" y="291288"/>
                  </a:lnTo>
                  <a:lnTo>
                    <a:pt x="106673" y="300289"/>
                  </a:lnTo>
                  <a:lnTo>
                    <a:pt x="112366" y="310567"/>
                  </a:lnTo>
                  <a:lnTo>
                    <a:pt x="118176" y="321893"/>
                  </a:lnTo>
                  <a:lnTo>
                    <a:pt x="123777" y="334019"/>
                  </a:lnTo>
                  <a:lnTo>
                    <a:pt x="128990" y="346727"/>
                  </a:lnTo>
                  <a:lnTo>
                    <a:pt x="133797" y="359683"/>
                  </a:lnTo>
                  <a:lnTo>
                    <a:pt x="138252" y="372455"/>
                  </a:lnTo>
                  <a:lnTo>
                    <a:pt x="142432" y="384821"/>
                  </a:lnTo>
                  <a:lnTo>
                    <a:pt x="146408" y="396752"/>
                  </a:lnTo>
                  <a:lnTo>
                    <a:pt x="150239" y="408304"/>
                  </a:lnTo>
                  <a:lnTo>
                    <a:pt x="153973" y="419467"/>
                  </a:lnTo>
                  <a:lnTo>
                    <a:pt x="157833" y="427105"/>
                  </a:lnTo>
                  <a:lnTo>
                    <a:pt x="161664" y="427582"/>
                  </a:lnTo>
                  <a:lnTo>
                    <a:pt x="164929" y="422656"/>
                  </a:lnTo>
                  <a:lnTo>
                    <a:pt x="167842" y="414343"/>
                  </a:lnTo>
                  <a:lnTo>
                    <a:pt x="170854" y="404104"/>
                  </a:lnTo>
                  <a:lnTo>
                    <a:pt x="174419" y="393036"/>
                  </a:lnTo>
                  <a:lnTo>
                    <a:pt x="178718" y="381761"/>
                  </a:lnTo>
                  <a:lnTo>
                    <a:pt x="183876" y="370872"/>
                  </a:lnTo>
                  <a:lnTo>
                    <a:pt x="190078" y="361066"/>
                  </a:lnTo>
                  <a:lnTo>
                    <a:pt x="197321" y="352612"/>
                  </a:lnTo>
                  <a:lnTo>
                    <a:pt x="205451" y="345421"/>
                  </a:lnTo>
                  <a:lnTo>
                    <a:pt x="214278" y="339264"/>
                  </a:lnTo>
                  <a:lnTo>
                    <a:pt x="223625" y="333894"/>
                  </a:lnTo>
                  <a:lnTo>
                    <a:pt x="233510" y="329097"/>
                  </a:lnTo>
                  <a:lnTo>
                    <a:pt x="244131" y="324706"/>
                  </a:lnTo>
                  <a:lnTo>
                    <a:pt x="255521" y="320588"/>
                  </a:lnTo>
                  <a:lnTo>
                    <a:pt x="267102" y="316327"/>
                  </a:lnTo>
                  <a:lnTo>
                    <a:pt x="277812" y="311248"/>
                  </a:lnTo>
                  <a:lnTo>
                    <a:pt x="287108" y="305054"/>
                  </a:lnTo>
                  <a:lnTo>
                    <a:pt x="294483" y="297943"/>
                  </a:lnTo>
                  <a:lnTo>
                    <a:pt x="299230" y="290407"/>
                  </a:lnTo>
                  <a:lnTo>
                    <a:pt x="301230" y="282783"/>
                  </a:lnTo>
                  <a:lnTo>
                    <a:pt x="300827" y="275226"/>
                  </a:lnTo>
                  <a:lnTo>
                    <a:pt x="298521" y="267779"/>
                  </a:lnTo>
                  <a:lnTo>
                    <a:pt x="294786" y="260441"/>
                  </a:lnTo>
                  <a:lnTo>
                    <a:pt x="289689" y="253193"/>
                  </a:lnTo>
                  <a:lnTo>
                    <a:pt x="282923" y="246012"/>
                  </a:lnTo>
                  <a:lnTo>
                    <a:pt x="274453" y="238895"/>
                  </a:lnTo>
                  <a:lnTo>
                    <a:pt x="264665" y="232318"/>
                  </a:lnTo>
                  <a:lnTo>
                    <a:pt x="254179" y="227192"/>
                  </a:lnTo>
                  <a:lnTo>
                    <a:pt x="243422" y="223902"/>
                  </a:lnTo>
                  <a:lnTo>
                    <a:pt x="232606" y="222509"/>
                  </a:lnTo>
                  <a:lnTo>
                    <a:pt x="221818" y="223012"/>
                  </a:lnTo>
                  <a:lnTo>
                    <a:pt x="211088" y="225213"/>
                  </a:lnTo>
                  <a:lnTo>
                    <a:pt x="200577" y="229113"/>
                  </a:lnTo>
                  <a:lnTo>
                    <a:pt x="190586" y="234996"/>
                  </a:lnTo>
                  <a:lnTo>
                    <a:pt x="181241" y="242838"/>
                  </a:lnTo>
                  <a:lnTo>
                    <a:pt x="172829" y="252356"/>
                  </a:lnTo>
                  <a:lnTo>
                    <a:pt x="165857" y="263186"/>
                  </a:lnTo>
                  <a:lnTo>
                    <a:pt x="160471" y="274987"/>
                  </a:lnTo>
                  <a:lnTo>
                    <a:pt x="156668" y="287487"/>
                  </a:lnTo>
                  <a:lnTo>
                    <a:pt x="154474" y="300475"/>
                  </a:lnTo>
                  <a:lnTo>
                    <a:pt x="153741" y="313798"/>
                  </a:lnTo>
                  <a:lnTo>
                    <a:pt x="154366" y="327183"/>
                  </a:lnTo>
                  <a:lnTo>
                    <a:pt x="156372" y="340250"/>
                  </a:lnTo>
                  <a:lnTo>
                    <a:pt x="159647" y="352818"/>
                  </a:lnTo>
                  <a:lnTo>
                    <a:pt x="164134" y="364885"/>
                  </a:lnTo>
                  <a:lnTo>
                    <a:pt x="169893" y="376530"/>
                  </a:lnTo>
                  <a:lnTo>
                    <a:pt x="176842" y="387838"/>
                  </a:lnTo>
                  <a:lnTo>
                    <a:pt x="184778" y="398569"/>
                  </a:lnTo>
                  <a:lnTo>
                    <a:pt x="193476" y="408177"/>
                  </a:lnTo>
                  <a:lnTo>
                    <a:pt x="202738" y="416450"/>
                  </a:lnTo>
                  <a:lnTo>
                    <a:pt x="212566" y="423328"/>
                  </a:lnTo>
                  <a:lnTo>
                    <a:pt x="223149" y="428732"/>
                  </a:lnTo>
                  <a:lnTo>
                    <a:pt x="234528" y="432769"/>
                  </a:lnTo>
                  <a:lnTo>
                    <a:pt x="246611" y="435515"/>
                  </a:lnTo>
                  <a:lnTo>
                    <a:pt x="259254" y="436925"/>
                  </a:lnTo>
                  <a:lnTo>
                    <a:pt x="272299" y="437105"/>
                  </a:lnTo>
                  <a:lnTo>
                    <a:pt x="285020" y="436425"/>
                  </a:lnTo>
                  <a:lnTo>
                    <a:pt x="297386" y="435372"/>
                  </a:lnTo>
                  <a:lnTo>
                    <a:pt x="310479" y="433858"/>
                  </a:lnTo>
                  <a:lnTo>
                    <a:pt x="326384" y="4316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09360" y="388744"/>
              <a:ext cx="170993" cy="422599"/>
            </a:xfrm>
            <a:custGeom>
              <a:avLst/>
              <a:gdLst/>
              <a:ahLst/>
              <a:cxnLst/>
              <a:rect l="0" t="0" r="0" b="0"/>
              <a:pathLst>
                <a:path w="170993" h="422599">
                  <a:moveTo>
                    <a:pt x="128878" y="327193"/>
                  </a:moveTo>
                  <a:lnTo>
                    <a:pt x="125945" y="318392"/>
                  </a:lnTo>
                  <a:lnTo>
                    <a:pt x="123163" y="310045"/>
                  </a:lnTo>
                  <a:lnTo>
                    <a:pt x="120258" y="301351"/>
                  </a:lnTo>
                  <a:lnTo>
                    <a:pt x="117045" y="292403"/>
                  </a:lnTo>
                  <a:lnTo>
                    <a:pt x="113232" y="283556"/>
                  </a:lnTo>
                  <a:lnTo>
                    <a:pt x="108710" y="275022"/>
                  </a:lnTo>
                  <a:lnTo>
                    <a:pt x="103373" y="267007"/>
                  </a:lnTo>
                  <a:lnTo>
                    <a:pt x="97037" y="259778"/>
                  </a:lnTo>
                  <a:lnTo>
                    <a:pt x="89699" y="253414"/>
                  </a:lnTo>
                  <a:lnTo>
                    <a:pt x="81500" y="248312"/>
                  </a:lnTo>
                  <a:lnTo>
                    <a:pt x="72627" y="245241"/>
                  </a:lnTo>
                  <a:lnTo>
                    <a:pt x="63261" y="244446"/>
                  </a:lnTo>
                  <a:lnTo>
                    <a:pt x="53872" y="246031"/>
                  </a:lnTo>
                  <a:lnTo>
                    <a:pt x="45182" y="250211"/>
                  </a:lnTo>
                  <a:lnTo>
                    <a:pt x="37528" y="256834"/>
                  </a:lnTo>
                  <a:lnTo>
                    <a:pt x="30898" y="265330"/>
                  </a:lnTo>
                  <a:lnTo>
                    <a:pt x="25128" y="274925"/>
                  </a:lnTo>
                  <a:lnTo>
                    <a:pt x="20024" y="285074"/>
                  </a:lnTo>
                  <a:lnTo>
                    <a:pt x="15407" y="295476"/>
                  </a:lnTo>
                  <a:lnTo>
                    <a:pt x="11138" y="305985"/>
                  </a:lnTo>
                  <a:lnTo>
                    <a:pt x="7120" y="316537"/>
                  </a:lnTo>
                  <a:lnTo>
                    <a:pt x="3606" y="327267"/>
                  </a:lnTo>
                  <a:lnTo>
                    <a:pt x="1157" y="338471"/>
                  </a:lnTo>
                  <a:lnTo>
                    <a:pt x="0" y="350265"/>
                  </a:lnTo>
                  <a:lnTo>
                    <a:pt x="207" y="362290"/>
                  </a:lnTo>
                  <a:lnTo>
                    <a:pt x="1869" y="373831"/>
                  </a:lnTo>
                  <a:lnTo>
                    <a:pt x="4882" y="384512"/>
                  </a:lnTo>
                  <a:lnTo>
                    <a:pt x="9174" y="394141"/>
                  </a:lnTo>
                  <a:lnTo>
                    <a:pt x="14797" y="402537"/>
                  </a:lnTo>
                  <a:lnTo>
                    <a:pt x="21651" y="409728"/>
                  </a:lnTo>
                  <a:lnTo>
                    <a:pt x="29523" y="415573"/>
                  </a:lnTo>
                  <a:lnTo>
                    <a:pt x="38176" y="419685"/>
                  </a:lnTo>
                  <a:lnTo>
                    <a:pt x="47399" y="422004"/>
                  </a:lnTo>
                  <a:lnTo>
                    <a:pt x="56862" y="422598"/>
                  </a:lnTo>
                  <a:lnTo>
                    <a:pt x="66133" y="421484"/>
                  </a:lnTo>
                  <a:lnTo>
                    <a:pt x="74997" y="418843"/>
                  </a:lnTo>
                  <a:lnTo>
                    <a:pt x="83422" y="414800"/>
                  </a:lnTo>
                  <a:lnTo>
                    <a:pt x="91468" y="409345"/>
                  </a:lnTo>
                  <a:lnTo>
                    <a:pt x="99211" y="402605"/>
                  </a:lnTo>
                  <a:lnTo>
                    <a:pt x="106565" y="394809"/>
                  </a:lnTo>
                  <a:lnTo>
                    <a:pt x="113285" y="386207"/>
                  </a:lnTo>
                  <a:lnTo>
                    <a:pt x="119288" y="377005"/>
                  </a:lnTo>
                  <a:lnTo>
                    <a:pt x="124643" y="367047"/>
                  </a:lnTo>
                  <a:lnTo>
                    <a:pt x="129475" y="355845"/>
                  </a:lnTo>
                  <a:lnTo>
                    <a:pt x="133912" y="343236"/>
                  </a:lnTo>
                  <a:lnTo>
                    <a:pt x="138061" y="329513"/>
                  </a:lnTo>
                  <a:lnTo>
                    <a:pt x="142008" y="315231"/>
                  </a:lnTo>
                  <a:lnTo>
                    <a:pt x="145810" y="300772"/>
                  </a:lnTo>
                  <a:lnTo>
                    <a:pt x="149348" y="286318"/>
                  </a:lnTo>
                  <a:lnTo>
                    <a:pt x="152345" y="271934"/>
                  </a:lnTo>
                  <a:lnTo>
                    <a:pt x="154692" y="257618"/>
                  </a:lnTo>
                  <a:lnTo>
                    <a:pt x="156437" y="242868"/>
                  </a:lnTo>
                  <a:lnTo>
                    <a:pt x="157690" y="226748"/>
                  </a:lnTo>
                  <a:lnTo>
                    <a:pt x="158566" y="208860"/>
                  </a:lnTo>
                  <a:lnTo>
                    <a:pt x="159003" y="189453"/>
                  </a:lnTo>
                  <a:lnTo>
                    <a:pt x="158772" y="169129"/>
                  </a:lnTo>
                  <a:lnTo>
                    <a:pt x="157807" y="148345"/>
                  </a:lnTo>
                  <a:lnTo>
                    <a:pt x="156346" y="127357"/>
                  </a:lnTo>
                  <a:lnTo>
                    <a:pt x="154827" y="106289"/>
                  </a:lnTo>
                  <a:lnTo>
                    <a:pt x="153506" y="85209"/>
                  </a:lnTo>
                  <a:lnTo>
                    <a:pt x="152299" y="64632"/>
                  </a:lnTo>
                  <a:lnTo>
                    <a:pt x="150881" y="45487"/>
                  </a:lnTo>
                  <a:lnTo>
                    <a:pt x="149071" y="28192"/>
                  </a:lnTo>
                  <a:lnTo>
                    <a:pt x="146662" y="13643"/>
                  </a:lnTo>
                  <a:lnTo>
                    <a:pt x="142643" y="3845"/>
                  </a:lnTo>
                  <a:lnTo>
                    <a:pt x="136881" y="0"/>
                  </a:lnTo>
                  <a:lnTo>
                    <a:pt x="131076" y="1740"/>
                  </a:lnTo>
                  <a:lnTo>
                    <a:pt x="125799" y="8003"/>
                  </a:lnTo>
                  <a:lnTo>
                    <a:pt x="121202" y="17831"/>
                  </a:lnTo>
                  <a:lnTo>
                    <a:pt x="117472" y="30586"/>
                  </a:lnTo>
                  <a:lnTo>
                    <a:pt x="114624" y="45671"/>
                  </a:lnTo>
                  <a:lnTo>
                    <a:pt x="112540" y="62524"/>
                  </a:lnTo>
                  <a:lnTo>
                    <a:pt x="111058" y="80666"/>
                  </a:lnTo>
                  <a:lnTo>
                    <a:pt x="110029" y="99711"/>
                  </a:lnTo>
                  <a:lnTo>
                    <a:pt x="109489" y="118890"/>
                  </a:lnTo>
                  <a:lnTo>
                    <a:pt x="109652" y="137082"/>
                  </a:lnTo>
                  <a:lnTo>
                    <a:pt x="110575" y="153773"/>
                  </a:lnTo>
                  <a:lnTo>
                    <a:pt x="112179" y="169456"/>
                  </a:lnTo>
                  <a:lnTo>
                    <a:pt x="114326" y="185289"/>
                  </a:lnTo>
                  <a:lnTo>
                    <a:pt x="116882" y="201946"/>
                  </a:lnTo>
                  <a:lnTo>
                    <a:pt x="119732" y="219427"/>
                  </a:lnTo>
                  <a:lnTo>
                    <a:pt x="122791" y="237328"/>
                  </a:lnTo>
                  <a:lnTo>
                    <a:pt x="125996" y="255332"/>
                  </a:lnTo>
                  <a:lnTo>
                    <a:pt x="129299" y="272966"/>
                  </a:lnTo>
                  <a:lnTo>
                    <a:pt x="132670" y="289566"/>
                  </a:lnTo>
                  <a:lnTo>
                    <a:pt x="136085" y="304871"/>
                  </a:lnTo>
                  <a:lnTo>
                    <a:pt x="139533" y="318958"/>
                  </a:lnTo>
                  <a:lnTo>
                    <a:pt x="143000" y="332048"/>
                  </a:lnTo>
                  <a:lnTo>
                    <a:pt x="146482" y="344363"/>
                  </a:lnTo>
                  <a:lnTo>
                    <a:pt x="150014" y="355658"/>
                  </a:lnTo>
                  <a:lnTo>
                    <a:pt x="154125" y="366324"/>
                  </a:lnTo>
                  <a:lnTo>
                    <a:pt x="160297" y="377302"/>
                  </a:lnTo>
                  <a:lnTo>
                    <a:pt x="170992" y="39036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35708" y="642238"/>
              <a:ext cx="18345" cy="178985"/>
            </a:xfrm>
            <a:custGeom>
              <a:avLst/>
              <a:gdLst/>
              <a:ahLst/>
              <a:cxnLst/>
              <a:rect l="0" t="0" r="0" b="0"/>
              <a:pathLst>
                <a:path w="18345" h="178985">
                  <a:moveTo>
                    <a:pt x="7815" y="0"/>
                  </a:moveTo>
                  <a:lnTo>
                    <a:pt x="4948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1" y="50309"/>
                  </a:lnTo>
                  <a:lnTo>
                    <a:pt x="0" y="64638"/>
                  </a:lnTo>
                  <a:lnTo>
                    <a:pt x="656" y="79102"/>
                  </a:lnTo>
                  <a:lnTo>
                    <a:pt x="2068" y="93380"/>
                  </a:lnTo>
                  <a:lnTo>
                    <a:pt x="4079" y="107107"/>
                  </a:lnTo>
                  <a:lnTo>
                    <a:pt x="6537" y="120139"/>
                  </a:lnTo>
                  <a:lnTo>
                    <a:pt x="9162" y="132262"/>
                  </a:lnTo>
                  <a:lnTo>
                    <a:pt x="11815" y="144389"/>
                  </a:lnTo>
                  <a:lnTo>
                    <a:pt x="14724" y="158702"/>
                  </a:lnTo>
                  <a:lnTo>
                    <a:pt x="18344" y="1789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22466" y="4843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41012" y="448666"/>
              <a:ext cx="113082" cy="360997"/>
            </a:xfrm>
            <a:custGeom>
              <a:avLst/>
              <a:gdLst/>
              <a:ahLst/>
              <a:cxnLst/>
              <a:rect l="0" t="0" r="0" b="0"/>
              <a:pathLst>
                <a:path w="113082" h="360997">
                  <a:moveTo>
                    <a:pt x="28853" y="351499"/>
                  </a:moveTo>
                  <a:lnTo>
                    <a:pt x="26182" y="359487"/>
                  </a:lnTo>
                  <a:lnTo>
                    <a:pt x="25333" y="360996"/>
                  </a:lnTo>
                  <a:lnTo>
                    <a:pt x="25063" y="357915"/>
                  </a:lnTo>
                  <a:lnTo>
                    <a:pt x="24454" y="352228"/>
                  </a:lnTo>
                  <a:lnTo>
                    <a:pt x="23407" y="344586"/>
                  </a:lnTo>
                  <a:lnTo>
                    <a:pt x="22251" y="334927"/>
                  </a:lnTo>
                  <a:lnTo>
                    <a:pt x="21212" y="323350"/>
                  </a:lnTo>
                  <a:lnTo>
                    <a:pt x="20214" y="310318"/>
                  </a:lnTo>
                  <a:lnTo>
                    <a:pt x="18944" y="296497"/>
                  </a:lnTo>
                  <a:lnTo>
                    <a:pt x="17247" y="282341"/>
                  </a:lnTo>
                  <a:lnTo>
                    <a:pt x="15278" y="267920"/>
                  </a:lnTo>
                  <a:lnTo>
                    <a:pt x="13411" y="253025"/>
                  </a:lnTo>
                  <a:lnTo>
                    <a:pt x="11858" y="237561"/>
                  </a:lnTo>
                  <a:lnTo>
                    <a:pt x="10663" y="221566"/>
                  </a:lnTo>
                  <a:lnTo>
                    <a:pt x="9786" y="205135"/>
                  </a:lnTo>
                  <a:lnTo>
                    <a:pt x="9157" y="188382"/>
                  </a:lnTo>
                  <a:lnTo>
                    <a:pt x="8548" y="171724"/>
                  </a:lnTo>
                  <a:lnTo>
                    <a:pt x="7599" y="155845"/>
                  </a:lnTo>
                  <a:lnTo>
                    <a:pt x="6146" y="141053"/>
                  </a:lnTo>
                  <a:lnTo>
                    <a:pt x="4353" y="127155"/>
                  </a:lnTo>
                  <a:lnTo>
                    <a:pt x="2612" y="113667"/>
                  </a:lnTo>
                  <a:lnTo>
                    <a:pt x="1151" y="100260"/>
                  </a:lnTo>
                  <a:lnTo>
                    <a:pt x="189" y="86949"/>
                  </a:lnTo>
                  <a:lnTo>
                    <a:pt x="0" y="73997"/>
                  </a:lnTo>
                  <a:lnTo>
                    <a:pt x="661" y="61543"/>
                  </a:lnTo>
                  <a:lnTo>
                    <a:pt x="2242" y="49737"/>
                  </a:lnTo>
                  <a:lnTo>
                    <a:pt x="4898" y="38808"/>
                  </a:lnTo>
                  <a:lnTo>
                    <a:pt x="8621" y="28803"/>
                  </a:lnTo>
                  <a:lnTo>
                    <a:pt x="13577" y="19932"/>
                  </a:lnTo>
                  <a:lnTo>
                    <a:pt x="20184" y="12644"/>
                  </a:lnTo>
                  <a:lnTo>
                    <a:pt x="28519" y="7043"/>
                  </a:lnTo>
                  <a:lnTo>
                    <a:pt x="38371" y="3095"/>
                  </a:lnTo>
                  <a:lnTo>
                    <a:pt x="49425" y="803"/>
                  </a:lnTo>
                  <a:lnTo>
                    <a:pt x="61360" y="0"/>
                  </a:lnTo>
                  <a:lnTo>
                    <a:pt x="73315" y="443"/>
                  </a:lnTo>
                  <a:lnTo>
                    <a:pt x="85076" y="2047"/>
                  </a:lnTo>
                  <a:lnTo>
                    <a:pt x="97667" y="6066"/>
                  </a:lnTo>
                  <a:lnTo>
                    <a:pt x="113081" y="1458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64580" y="63170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41331" y="5734"/>
                  </a:lnTo>
                  <a:lnTo>
                    <a:pt x="133846" y="10018"/>
                  </a:lnTo>
                  <a:lnTo>
                    <a:pt x="124162" y="13224"/>
                  </a:lnTo>
                  <a:lnTo>
                    <a:pt x="112674" y="15585"/>
                  </a:lnTo>
                  <a:lnTo>
                    <a:pt x="100044" y="17282"/>
                  </a:lnTo>
                  <a:lnTo>
                    <a:pt x="86774" y="18477"/>
                  </a:lnTo>
                  <a:lnTo>
                    <a:pt x="73190" y="19307"/>
                  </a:lnTo>
                  <a:lnTo>
                    <a:pt x="57862" y="19967"/>
                  </a:lnTo>
                  <a:lnTo>
                    <a:pt x="36099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88594" y="442276"/>
              <a:ext cx="112899" cy="400004"/>
            </a:xfrm>
            <a:custGeom>
              <a:avLst/>
              <a:gdLst/>
              <a:ahLst/>
              <a:cxnLst/>
              <a:rect l="0" t="0" r="0" b="0"/>
              <a:pathLst>
                <a:path w="112899" h="400004">
                  <a:moveTo>
                    <a:pt x="60255" y="400003"/>
                  </a:moveTo>
                  <a:lnTo>
                    <a:pt x="54455" y="391202"/>
                  </a:lnTo>
                  <a:lnTo>
                    <a:pt x="49530" y="382855"/>
                  </a:lnTo>
                  <a:lnTo>
                    <a:pt x="45033" y="374152"/>
                  </a:lnTo>
                  <a:lnTo>
                    <a:pt x="40984" y="364858"/>
                  </a:lnTo>
                  <a:lnTo>
                    <a:pt x="37619" y="354715"/>
                  </a:lnTo>
                  <a:lnTo>
                    <a:pt x="35006" y="343670"/>
                  </a:lnTo>
                  <a:lnTo>
                    <a:pt x="32907" y="331830"/>
                  </a:lnTo>
                  <a:lnTo>
                    <a:pt x="30880" y="319360"/>
                  </a:lnTo>
                  <a:lnTo>
                    <a:pt x="28660" y="306413"/>
                  </a:lnTo>
                  <a:lnTo>
                    <a:pt x="26167" y="292957"/>
                  </a:lnTo>
                  <a:lnTo>
                    <a:pt x="23415" y="278787"/>
                  </a:lnTo>
                  <a:lnTo>
                    <a:pt x="20454" y="263846"/>
                  </a:lnTo>
                  <a:lnTo>
                    <a:pt x="17498" y="248219"/>
                  </a:lnTo>
                  <a:lnTo>
                    <a:pt x="14901" y="232043"/>
                  </a:lnTo>
                  <a:lnTo>
                    <a:pt x="12821" y="215465"/>
                  </a:lnTo>
                  <a:lnTo>
                    <a:pt x="11087" y="198926"/>
                  </a:lnTo>
                  <a:lnTo>
                    <a:pt x="9309" y="183128"/>
                  </a:lnTo>
                  <a:lnTo>
                    <a:pt x="7262" y="168390"/>
                  </a:lnTo>
                  <a:lnTo>
                    <a:pt x="5056" y="154528"/>
                  </a:lnTo>
                  <a:lnTo>
                    <a:pt x="3029" y="141065"/>
                  </a:lnTo>
                  <a:lnTo>
                    <a:pt x="1373" y="127665"/>
                  </a:lnTo>
                  <a:lnTo>
                    <a:pt x="278" y="114019"/>
                  </a:lnTo>
                  <a:lnTo>
                    <a:pt x="0" y="99778"/>
                  </a:lnTo>
                  <a:lnTo>
                    <a:pt x="600" y="84826"/>
                  </a:lnTo>
                  <a:lnTo>
                    <a:pt x="2140" y="69546"/>
                  </a:lnTo>
                  <a:lnTo>
                    <a:pt x="4770" y="54675"/>
                  </a:lnTo>
                  <a:lnTo>
                    <a:pt x="8478" y="40616"/>
                  </a:lnTo>
                  <a:lnTo>
                    <a:pt x="13595" y="27908"/>
                  </a:lnTo>
                  <a:lnTo>
                    <a:pt x="20843" y="17357"/>
                  </a:lnTo>
                  <a:lnTo>
                    <a:pt x="30412" y="9202"/>
                  </a:lnTo>
                  <a:lnTo>
                    <a:pt x="41568" y="3524"/>
                  </a:lnTo>
                  <a:lnTo>
                    <a:pt x="52971" y="514"/>
                  </a:lnTo>
                  <a:lnTo>
                    <a:pt x="63815" y="0"/>
                  </a:lnTo>
                  <a:lnTo>
                    <a:pt x="73744" y="1438"/>
                  </a:lnTo>
                  <a:lnTo>
                    <a:pt x="83679" y="4341"/>
                  </a:lnTo>
                  <a:lnTo>
                    <a:pt x="95598" y="10075"/>
                  </a:lnTo>
                  <a:lnTo>
                    <a:pt x="112898" y="2097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22507" y="66329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5136" y="5733"/>
                  </a:lnTo>
                  <a:lnTo>
                    <a:pt x="114007" y="10017"/>
                  </a:lnTo>
                  <a:lnTo>
                    <a:pt x="102413" y="13219"/>
                  </a:lnTo>
                  <a:lnTo>
                    <a:pt x="90426" y="15407"/>
                  </a:lnTo>
                  <a:lnTo>
                    <a:pt x="78413" y="16456"/>
                  </a:lnTo>
                  <a:lnTo>
                    <a:pt x="66616" y="16407"/>
                  </a:lnTo>
                  <a:lnTo>
                    <a:pt x="55165" y="15778"/>
                  </a:lnTo>
                  <a:lnTo>
                    <a:pt x="42837" y="15512"/>
                  </a:lnTo>
                  <a:lnTo>
                    <a:pt x="26317" y="167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33077" y="747523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5" y="32454"/>
                  </a:lnTo>
                  <a:lnTo>
                    <a:pt x="3902" y="42676"/>
                  </a:lnTo>
                  <a:lnTo>
                    <a:pt x="6653" y="53944"/>
                  </a:lnTo>
                  <a:lnTo>
                    <a:pt x="11619" y="69489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33077" y="61065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39552" y="685622"/>
              <a:ext cx="114625" cy="169658"/>
            </a:xfrm>
            <a:custGeom>
              <a:avLst/>
              <a:gdLst/>
              <a:ahLst/>
              <a:cxnLst/>
              <a:rect l="0" t="0" r="0" b="0"/>
              <a:pathLst>
                <a:path w="114625" h="169658">
                  <a:moveTo>
                    <a:pt x="83039" y="30315"/>
                  </a:moveTo>
                  <a:lnTo>
                    <a:pt x="77104" y="21648"/>
                  </a:lnTo>
                  <a:lnTo>
                    <a:pt x="70898" y="14582"/>
                  </a:lnTo>
                  <a:lnTo>
                    <a:pt x="63808" y="8490"/>
                  </a:lnTo>
                  <a:lnTo>
                    <a:pt x="56041" y="3607"/>
                  </a:lnTo>
                  <a:lnTo>
                    <a:pt x="48042" y="690"/>
                  </a:lnTo>
                  <a:lnTo>
                    <a:pt x="40102" y="0"/>
                  </a:lnTo>
                  <a:lnTo>
                    <a:pt x="32327" y="1655"/>
                  </a:lnTo>
                  <a:lnTo>
                    <a:pt x="24734" y="5882"/>
                  </a:lnTo>
                  <a:lnTo>
                    <a:pt x="17312" y="12536"/>
                  </a:lnTo>
                  <a:lnTo>
                    <a:pt x="10514" y="21053"/>
                  </a:lnTo>
                  <a:lnTo>
                    <a:pt x="5234" y="30662"/>
                  </a:lnTo>
                  <a:lnTo>
                    <a:pt x="1833" y="40825"/>
                  </a:lnTo>
                  <a:lnTo>
                    <a:pt x="194" y="51406"/>
                  </a:lnTo>
                  <a:lnTo>
                    <a:pt x="0" y="62567"/>
                  </a:lnTo>
                  <a:lnTo>
                    <a:pt x="904" y="74366"/>
                  </a:lnTo>
                  <a:lnTo>
                    <a:pt x="2611" y="86578"/>
                  </a:lnTo>
                  <a:lnTo>
                    <a:pt x="4885" y="98783"/>
                  </a:lnTo>
                  <a:lnTo>
                    <a:pt x="7564" y="110732"/>
                  </a:lnTo>
                  <a:lnTo>
                    <a:pt x="10852" y="122197"/>
                  </a:lnTo>
                  <a:lnTo>
                    <a:pt x="15275" y="132898"/>
                  </a:lnTo>
                  <a:lnTo>
                    <a:pt x="21039" y="142750"/>
                  </a:lnTo>
                  <a:lnTo>
                    <a:pt x="28200" y="151519"/>
                  </a:lnTo>
                  <a:lnTo>
                    <a:pt x="36836" y="158738"/>
                  </a:lnTo>
                  <a:lnTo>
                    <a:pt x="46825" y="164288"/>
                  </a:lnTo>
                  <a:lnTo>
                    <a:pt x="57599" y="168034"/>
                  </a:lnTo>
                  <a:lnTo>
                    <a:pt x="68284" y="169657"/>
                  </a:lnTo>
                  <a:lnTo>
                    <a:pt x="78379" y="169202"/>
                  </a:lnTo>
                  <a:lnTo>
                    <a:pt x="87471" y="167290"/>
                  </a:lnTo>
                  <a:lnTo>
                    <a:pt x="95943" y="164754"/>
                  </a:lnTo>
                  <a:lnTo>
                    <a:pt x="104532" y="161374"/>
                  </a:lnTo>
                  <a:lnTo>
                    <a:pt x="114624" y="1566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09532" y="715937"/>
              <a:ext cx="123630" cy="136516"/>
            </a:xfrm>
            <a:custGeom>
              <a:avLst/>
              <a:gdLst/>
              <a:ahLst/>
              <a:cxnLst/>
              <a:rect l="0" t="0" r="0" b="0"/>
              <a:pathLst>
                <a:path w="123630" h="13651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60" y="61022"/>
                  </a:lnTo>
                  <a:lnTo>
                    <a:pt x="2244" y="72135"/>
                  </a:lnTo>
                  <a:lnTo>
                    <a:pt x="4905" y="83119"/>
                  </a:lnTo>
                  <a:lnTo>
                    <a:pt x="8626" y="93976"/>
                  </a:lnTo>
                  <a:lnTo>
                    <a:pt x="13411" y="104400"/>
                  </a:lnTo>
                  <a:lnTo>
                    <a:pt x="19372" y="113801"/>
                  </a:lnTo>
                  <a:lnTo>
                    <a:pt x="26456" y="121930"/>
                  </a:lnTo>
                  <a:lnTo>
                    <a:pt x="34485" y="128542"/>
                  </a:lnTo>
                  <a:lnTo>
                    <a:pt x="43241" y="133235"/>
                  </a:lnTo>
                  <a:lnTo>
                    <a:pt x="52535" y="135968"/>
                  </a:lnTo>
                  <a:lnTo>
                    <a:pt x="62044" y="136515"/>
                  </a:lnTo>
                  <a:lnTo>
                    <a:pt x="71347" y="134313"/>
                  </a:lnTo>
                  <a:lnTo>
                    <a:pt x="80228" y="129317"/>
                  </a:lnTo>
                  <a:lnTo>
                    <a:pt x="88495" y="122066"/>
                  </a:lnTo>
                  <a:lnTo>
                    <a:pt x="95902" y="113381"/>
                  </a:lnTo>
                  <a:lnTo>
                    <a:pt x="102398" y="103880"/>
                  </a:lnTo>
                  <a:lnTo>
                    <a:pt x="107947" y="93805"/>
                  </a:lnTo>
                  <a:lnTo>
                    <a:pt x="112978" y="81820"/>
                  </a:lnTo>
                  <a:lnTo>
                    <a:pt x="117934" y="63528"/>
                  </a:lnTo>
                  <a:lnTo>
                    <a:pt x="123629" y="315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64746" y="505367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4" y="50468"/>
                  </a:lnTo>
                  <a:lnTo>
                    <a:pt x="177" y="66626"/>
                  </a:lnTo>
                  <a:lnTo>
                    <a:pt x="826" y="83756"/>
                  </a:lnTo>
                  <a:lnTo>
                    <a:pt x="2074" y="101833"/>
                  </a:lnTo>
                  <a:lnTo>
                    <a:pt x="3727" y="120716"/>
                  </a:lnTo>
                  <a:lnTo>
                    <a:pt x="5375" y="140231"/>
                  </a:lnTo>
                  <a:lnTo>
                    <a:pt x="6783" y="160200"/>
                  </a:lnTo>
                  <a:lnTo>
                    <a:pt x="8048" y="179999"/>
                  </a:lnTo>
                  <a:lnTo>
                    <a:pt x="9504" y="198606"/>
                  </a:lnTo>
                  <a:lnTo>
                    <a:pt x="11331" y="215566"/>
                  </a:lnTo>
                  <a:lnTo>
                    <a:pt x="13389" y="231089"/>
                  </a:lnTo>
                  <a:lnTo>
                    <a:pt x="15317" y="245750"/>
                  </a:lnTo>
                  <a:lnTo>
                    <a:pt x="16915" y="259988"/>
                  </a:lnTo>
                  <a:lnTo>
                    <a:pt x="18311" y="274046"/>
                  </a:lnTo>
                  <a:lnTo>
                    <a:pt x="19854" y="288039"/>
                  </a:lnTo>
                  <a:lnTo>
                    <a:pt x="21740" y="302010"/>
                  </a:lnTo>
                  <a:lnTo>
                    <a:pt x="23848" y="315755"/>
                  </a:lnTo>
                  <a:lnTo>
                    <a:pt x="26029" y="330409"/>
                  </a:lnTo>
                  <a:lnTo>
                    <a:pt x="28480" y="349496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13199" y="536953"/>
              <a:ext cx="20004" cy="294799"/>
            </a:xfrm>
            <a:custGeom>
              <a:avLst/>
              <a:gdLst/>
              <a:ahLst/>
              <a:cxnLst/>
              <a:rect l="0" t="0" r="0" b="0"/>
              <a:pathLst>
                <a:path w="20004" h="294799">
                  <a:moveTo>
                    <a:pt x="9474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71"/>
                  </a:lnTo>
                  <a:lnTo>
                    <a:pt x="1682" y="50664"/>
                  </a:lnTo>
                  <a:lnTo>
                    <a:pt x="834" y="66289"/>
                  </a:lnTo>
                  <a:lnTo>
                    <a:pt x="241" y="83251"/>
                  </a:lnTo>
                  <a:lnTo>
                    <a:pt x="0" y="100834"/>
                  </a:lnTo>
                  <a:lnTo>
                    <a:pt x="363" y="117858"/>
                  </a:lnTo>
                  <a:lnTo>
                    <a:pt x="1418" y="133714"/>
                  </a:lnTo>
                  <a:lnTo>
                    <a:pt x="2940" y="148644"/>
                  </a:lnTo>
                  <a:lnTo>
                    <a:pt x="4500" y="163430"/>
                  </a:lnTo>
                  <a:lnTo>
                    <a:pt x="5848" y="178557"/>
                  </a:lnTo>
                  <a:lnTo>
                    <a:pt x="7074" y="193855"/>
                  </a:lnTo>
                  <a:lnTo>
                    <a:pt x="8504" y="208687"/>
                  </a:lnTo>
                  <a:lnTo>
                    <a:pt x="10312" y="222704"/>
                  </a:lnTo>
                  <a:lnTo>
                    <a:pt x="12368" y="235810"/>
                  </a:lnTo>
                  <a:lnTo>
                    <a:pt x="14509" y="249509"/>
                  </a:lnTo>
                  <a:lnTo>
                    <a:pt x="16928" y="267235"/>
                  </a:lnTo>
                  <a:lnTo>
                    <a:pt x="20003" y="2947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06860" y="62118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306" y="67"/>
                  </a:lnTo>
                  <a:lnTo>
                    <a:pt x="177177" y="707"/>
                  </a:lnTo>
                  <a:lnTo>
                    <a:pt x="165584" y="2004"/>
                  </a:lnTo>
                  <a:lnTo>
                    <a:pt x="153595" y="3863"/>
                  </a:lnTo>
                  <a:lnTo>
                    <a:pt x="141584" y="6180"/>
                  </a:lnTo>
                  <a:lnTo>
                    <a:pt x="129776" y="8842"/>
                  </a:lnTo>
                  <a:lnTo>
                    <a:pt x="118076" y="11593"/>
                  </a:lnTo>
                  <a:lnTo>
                    <a:pt x="106160" y="14051"/>
                  </a:lnTo>
                  <a:lnTo>
                    <a:pt x="93853" y="16038"/>
                  </a:lnTo>
                  <a:lnTo>
                    <a:pt x="81298" y="17709"/>
                  </a:lnTo>
                  <a:lnTo>
                    <a:pt x="68865" y="19445"/>
                  </a:lnTo>
                  <a:lnTo>
                    <a:pt x="56766" y="21464"/>
                  </a:lnTo>
                  <a:lnTo>
                    <a:pt x="45304" y="23661"/>
                  </a:lnTo>
                  <a:lnTo>
                    <a:pt x="33706" y="25913"/>
                  </a:lnTo>
                  <a:lnTo>
                    <a:pt x="19838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00416" y="427336"/>
              <a:ext cx="185512" cy="462845"/>
            </a:xfrm>
            <a:custGeom>
              <a:avLst/>
              <a:gdLst/>
              <a:ahLst/>
              <a:cxnLst/>
              <a:rect l="0" t="0" r="0" b="0"/>
              <a:pathLst>
                <a:path w="185512" h="462845">
                  <a:moveTo>
                    <a:pt x="132869" y="372829"/>
                  </a:moveTo>
                  <a:lnTo>
                    <a:pt x="129868" y="358294"/>
                  </a:lnTo>
                  <a:lnTo>
                    <a:pt x="126446" y="345664"/>
                  </a:lnTo>
                  <a:lnTo>
                    <a:pt x="122250" y="333763"/>
                  </a:lnTo>
                  <a:lnTo>
                    <a:pt x="117350" y="322454"/>
                  </a:lnTo>
                  <a:lnTo>
                    <a:pt x="111868" y="311911"/>
                  </a:lnTo>
                  <a:lnTo>
                    <a:pt x="105932" y="302195"/>
                  </a:lnTo>
                  <a:lnTo>
                    <a:pt x="99498" y="293869"/>
                  </a:lnTo>
                  <a:lnTo>
                    <a:pt x="92352" y="288017"/>
                  </a:lnTo>
                  <a:lnTo>
                    <a:pt x="84434" y="285013"/>
                  </a:lnTo>
                  <a:lnTo>
                    <a:pt x="75830" y="284607"/>
                  </a:lnTo>
                  <a:lnTo>
                    <a:pt x="66677" y="286304"/>
                  </a:lnTo>
                  <a:lnTo>
                    <a:pt x="57120" y="289594"/>
                  </a:lnTo>
                  <a:lnTo>
                    <a:pt x="47601" y="294205"/>
                  </a:lnTo>
                  <a:lnTo>
                    <a:pt x="38822" y="300107"/>
                  </a:lnTo>
                  <a:lnTo>
                    <a:pt x="31109" y="307181"/>
                  </a:lnTo>
                  <a:lnTo>
                    <a:pt x="24440" y="315215"/>
                  </a:lnTo>
                  <a:lnTo>
                    <a:pt x="18645" y="323985"/>
                  </a:lnTo>
                  <a:lnTo>
                    <a:pt x="13526" y="333298"/>
                  </a:lnTo>
                  <a:lnTo>
                    <a:pt x="9071" y="343163"/>
                  </a:lnTo>
                  <a:lnTo>
                    <a:pt x="5442" y="353770"/>
                  </a:lnTo>
                  <a:lnTo>
                    <a:pt x="2668" y="365162"/>
                  </a:lnTo>
                  <a:lnTo>
                    <a:pt x="803" y="377084"/>
                  </a:lnTo>
                  <a:lnTo>
                    <a:pt x="0" y="389086"/>
                  </a:lnTo>
                  <a:lnTo>
                    <a:pt x="244" y="400900"/>
                  </a:lnTo>
                  <a:lnTo>
                    <a:pt x="1543" y="412443"/>
                  </a:lnTo>
                  <a:lnTo>
                    <a:pt x="4011" y="423727"/>
                  </a:lnTo>
                  <a:lnTo>
                    <a:pt x="7601" y="434781"/>
                  </a:lnTo>
                  <a:lnTo>
                    <a:pt x="12300" y="444999"/>
                  </a:lnTo>
                  <a:lnTo>
                    <a:pt x="18203" y="453199"/>
                  </a:lnTo>
                  <a:lnTo>
                    <a:pt x="25243" y="458890"/>
                  </a:lnTo>
                  <a:lnTo>
                    <a:pt x="33071" y="462067"/>
                  </a:lnTo>
                  <a:lnTo>
                    <a:pt x="41163" y="462844"/>
                  </a:lnTo>
                  <a:lnTo>
                    <a:pt x="49200" y="461542"/>
                  </a:lnTo>
                  <a:lnTo>
                    <a:pt x="57222" y="458263"/>
                  </a:lnTo>
                  <a:lnTo>
                    <a:pt x="65521" y="452806"/>
                  </a:lnTo>
                  <a:lnTo>
                    <a:pt x="74248" y="445248"/>
                  </a:lnTo>
                  <a:lnTo>
                    <a:pt x="83246" y="435752"/>
                  </a:lnTo>
                  <a:lnTo>
                    <a:pt x="92140" y="424406"/>
                  </a:lnTo>
                  <a:lnTo>
                    <a:pt x="100718" y="411435"/>
                  </a:lnTo>
                  <a:lnTo>
                    <a:pt x="108935" y="396997"/>
                  </a:lnTo>
                  <a:lnTo>
                    <a:pt x="116835" y="381103"/>
                  </a:lnTo>
                  <a:lnTo>
                    <a:pt x="124475" y="363907"/>
                  </a:lnTo>
                  <a:lnTo>
                    <a:pt x="131759" y="346141"/>
                  </a:lnTo>
                  <a:lnTo>
                    <a:pt x="138430" y="328982"/>
                  </a:lnTo>
                  <a:lnTo>
                    <a:pt x="144397" y="313020"/>
                  </a:lnTo>
                  <a:lnTo>
                    <a:pt x="149557" y="297676"/>
                  </a:lnTo>
                  <a:lnTo>
                    <a:pt x="153726" y="281546"/>
                  </a:lnTo>
                  <a:lnTo>
                    <a:pt x="156899" y="263885"/>
                  </a:lnTo>
                  <a:lnTo>
                    <a:pt x="159217" y="245087"/>
                  </a:lnTo>
                  <a:lnTo>
                    <a:pt x="160864" y="226295"/>
                  </a:lnTo>
                  <a:lnTo>
                    <a:pt x="162012" y="208206"/>
                  </a:lnTo>
                  <a:lnTo>
                    <a:pt x="162802" y="191008"/>
                  </a:lnTo>
                  <a:lnTo>
                    <a:pt x="163341" y="174633"/>
                  </a:lnTo>
                  <a:lnTo>
                    <a:pt x="163702" y="158913"/>
                  </a:lnTo>
                  <a:lnTo>
                    <a:pt x="163774" y="143357"/>
                  </a:lnTo>
                  <a:lnTo>
                    <a:pt x="163292" y="127213"/>
                  </a:lnTo>
                  <a:lnTo>
                    <a:pt x="162156" y="110124"/>
                  </a:lnTo>
                  <a:lnTo>
                    <a:pt x="160578" y="92405"/>
                  </a:lnTo>
                  <a:lnTo>
                    <a:pt x="158979" y="74817"/>
                  </a:lnTo>
                  <a:lnTo>
                    <a:pt x="157600" y="57812"/>
                  </a:lnTo>
                  <a:lnTo>
                    <a:pt x="156184" y="41819"/>
                  </a:lnTo>
                  <a:lnTo>
                    <a:pt x="154095" y="27385"/>
                  </a:lnTo>
                  <a:lnTo>
                    <a:pt x="151008" y="14675"/>
                  </a:lnTo>
                  <a:lnTo>
                    <a:pt x="146522" y="4581"/>
                  </a:lnTo>
                  <a:lnTo>
                    <a:pt x="140652" y="0"/>
                  </a:lnTo>
                  <a:lnTo>
                    <a:pt x="134934" y="2271"/>
                  </a:lnTo>
                  <a:lnTo>
                    <a:pt x="130661" y="9361"/>
                  </a:lnTo>
                  <a:lnTo>
                    <a:pt x="127785" y="19866"/>
                  </a:lnTo>
                  <a:lnTo>
                    <a:pt x="125905" y="33104"/>
                  </a:lnTo>
                  <a:lnTo>
                    <a:pt x="124681" y="48524"/>
                  </a:lnTo>
                  <a:lnTo>
                    <a:pt x="123882" y="65773"/>
                  </a:lnTo>
                  <a:lnTo>
                    <a:pt x="123359" y="84713"/>
                  </a:lnTo>
                  <a:lnTo>
                    <a:pt x="123020" y="105106"/>
                  </a:lnTo>
                  <a:lnTo>
                    <a:pt x="122965" y="126005"/>
                  </a:lnTo>
                  <a:lnTo>
                    <a:pt x="123463" y="145890"/>
                  </a:lnTo>
                  <a:lnTo>
                    <a:pt x="124617" y="164014"/>
                  </a:lnTo>
                  <a:lnTo>
                    <a:pt x="126376" y="180809"/>
                  </a:lnTo>
                  <a:lnTo>
                    <a:pt x="128628" y="197463"/>
                  </a:lnTo>
                  <a:lnTo>
                    <a:pt x="131255" y="214707"/>
                  </a:lnTo>
                  <a:lnTo>
                    <a:pt x="134155" y="232599"/>
                  </a:lnTo>
                  <a:lnTo>
                    <a:pt x="137246" y="250783"/>
                  </a:lnTo>
                  <a:lnTo>
                    <a:pt x="140472" y="268982"/>
                  </a:lnTo>
                  <a:lnTo>
                    <a:pt x="143789" y="286747"/>
                  </a:lnTo>
                  <a:lnTo>
                    <a:pt x="147169" y="303436"/>
                  </a:lnTo>
                  <a:lnTo>
                    <a:pt x="150596" y="318796"/>
                  </a:lnTo>
                  <a:lnTo>
                    <a:pt x="154222" y="332750"/>
                  </a:lnTo>
                  <a:lnTo>
                    <a:pt x="158340" y="345218"/>
                  </a:lnTo>
                  <a:lnTo>
                    <a:pt x="163067" y="356303"/>
                  </a:lnTo>
                  <a:lnTo>
                    <a:pt x="168060" y="365949"/>
                  </a:lnTo>
                  <a:lnTo>
                    <a:pt x="173097" y="374797"/>
                  </a:lnTo>
                  <a:lnTo>
                    <a:pt x="178625" y="383628"/>
                  </a:lnTo>
                  <a:lnTo>
                    <a:pt x="185511" y="39388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62340" y="726466"/>
              <a:ext cx="18345" cy="147400"/>
            </a:xfrm>
            <a:custGeom>
              <a:avLst/>
              <a:gdLst/>
              <a:ahLst/>
              <a:cxnLst/>
              <a:rect l="0" t="0" r="0" b="0"/>
              <a:pathLst>
                <a:path w="18345" h="147400">
                  <a:moveTo>
                    <a:pt x="7815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9" y="83119"/>
                  </a:lnTo>
                  <a:lnTo>
                    <a:pt x="6537" y="93975"/>
                  </a:lnTo>
                  <a:lnTo>
                    <a:pt x="9162" y="104465"/>
                  </a:lnTo>
                  <a:lnTo>
                    <a:pt x="11816" y="115237"/>
                  </a:lnTo>
                  <a:lnTo>
                    <a:pt x="14724" y="128355"/>
                  </a:lnTo>
                  <a:lnTo>
                    <a:pt x="18344" y="1473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38570" y="58959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30644" y="663295"/>
              <a:ext cx="65854" cy="177944"/>
            </a:xfrm>
            <a:custGeom>
              <a:avLst/>
              <a:gdLst/>
              <a:ahLst/>
              <a:cxnLst/>
              <a:rect l="0" t="0" r="0" b="0"/>
              <a:pathLst>
                <a:path w="65854" h="177944">
                  <a:moveTo>
                    <a:pt x="13211" y="94756"/>
                  </a:moveTo>
                  <a:lnTo>
                    <a:pt x="13277" y="109291"/>
                  </a:lnTo>
                  <a:lnTo>
                    <a:pt x="13918" y="121922"/>
                  </a:lnTo>
                  <a:lnTo>
                    <a:pt x="15215" y="133827"/>
                  </a:lnTo>
                  <a:lnTo>
                    <a:pt x="17075" y="145309"/>
                  </a:lnTo>
                  <a:lnTo>
                    <a:pt x="19391" y="156501"/>
                  </a:lnTo>
                  <a:lnTo>
                    <a:pt x="22062" y="167418"/>
                  </a:lnTo>
                  <a:lnTo>
                    <a:pt x="25135" y="175649"/>
                  </a:lnTo>
                  <a:lnTo>
                    <a:pt x="27872" y="177943"/>
                  </a:lnTo>
                  <a:lnTo>
                    <a:pt x="28820" y="174960"/>
                  </a:lnTo>
                  <a:lnTo>
                    <a:pt x="27749" y="168245"/>
                  </a:lnTo>
                  <a:lnTo>
                    <a:pt x="25153" y="159202"/>
                  </a:lnTo>
                  <a:lnTo>
                    <a:pt x="21752" y="148994"/>
                  </a:lnTo>
                  <a:lnTo>
                    <a:pt x="18031" y="138311"/>
                  </a:lnTo>
                  <a:lnTo>
                    <a:pt x="14233" y="127490"/>
                  </a:lnTo>
                  <a:lnTo>
                    <a:pt x="10457" y="116672"/>
                  </a:lnTo>
                  <a:lnTo>
                    <a:pt x="6741" y="105903"/>
                  </a:lnTo>
                  <a:lnTo>
                    <a:pt x="3414" y="95191"/>
                  </a:lnTo>
                  <a:lnTo>
                    <a:pt x="1085" y="84529"/>
                  </a:lnTo>
                  <a:lnTo>
                    <a:pt x="0" y="73906"/>
                  </a:lnTo>
                  <a:lnTo>
                    <a:pt x="84" y="63311"/>
                  </a:lnTo>
                  <a:lnTo>
                    <a:pt x="1128" y="52737"/>
                  </a:lnTo>
                  <a:lnTo>
                    <a:pt x="2923" y="42191"/>
                  </a:lnTo>
                  <a:lnTo>
                    <a:pt x="5923" y="32160"/>
                  </a:lnTo>
                  <a:lnTo>
                    <a:pt x="11204" y="23563"/>
                  </a:lnTo>
                  <a:lnTo>
                    <a:pt x="19144" y="16784"/>
                  </a:lnTo>
                  <a:lnTo>
                    <a:pt x="28759" y="11715"/>
                  </a:lnTo>
                  <a:lnTo>
                    <a:pt x="38995" y="7516"/>
                  </a:lnTo>
                  <a:lnTo>
                    <a:pt x="50754" y="3822"/>
                  </a:lnTo>
                  <a:lnTo>
                    <a:pt x="65853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59032" y="671643"/>
              <a:ext cx="126979" cy="170871"/>
            </a:xfrm>
            <a:custGeom>
              <a:avLst/>
              <a:gdLst/>
              <a:ahLst/>
              <a:cxnLst/>
              <a:rect l="0" t="0" r="0" b="0"/>
              <a:pathLst>
                <a:path w="126979" h="170871">
                  <a:moveTo>
                    <a:pt x="32221" y="75880"/>
                  </a:moveTo>
                  <a:lnTo>
                    <a:pt x="43890" y="75813"/>
                  </a:lnTo>
                  <a:lnTo>
                    <a:pt x="54379" y="75173"/>
                  </a:lnTo>
                  <a:lnTo>
                    <a:pt x="64676" y="73872"/>
                  </a:lnTo>
                  <a:lnTo>
                    <a:pt x="74805" y="71839"/>
                  </a:lnTo>
                  <a:lnTo>
                    <a:pt x="84500" y="68874"/>
                  </a:lnTo>
                  <a:lnTo>
                    <a:pt x="93618" y="64950"/>
                  </a:lnTo>
                  <a:lnTo>
                    <a:pt x="101530" y="60028"/>
                  </a:lnTo>
                  <a:lnTo>
                    <a:pt x="107098" y="53976"/>
                  </a:lnTo>
                  <a:lnTo>
                    <a:pt x="109904" y="46836"/>
                  </a:lnTo>
                  <a:lnTo>
                    <a:pt x="110007" y="38941"/>
                  </a:lnTo>
                  <a:lnTo>
                    <a:pt x="107573" y="30804"/>
                  </a:lnTo>
                  <a:lnTo>
                    <a:pt x="102965" y="22751"/>
                  </a:lnTo>
                  <a:lnTo>
                    <a:pt x="96316" y="15227"/>
                  </a:lnTo>
                  <a:lnTo>
                    <a:pt x="87442" y="8860"/>
                  </a:lnTo>
                  <a:lnTo>
                    <a:pt x="76456" y="3893"/>
                  </a:lnTo>
                  <a:lnTo>
                    <a:pt x="64184" y="712"/>
                  </a:lnTo>
                  <a:lnTo>
                    <a:pt x="51950" y="0"/>
                  </a:lnTo>
                  <a:lnTo>
                    <a:pt x="40511" y="1895"/>
                  </a:lnTo>
                  <a:lnTo>
                    <a:pt x="30223" y="6081"/>
                  </a:lnTo>
                  <a:lnTo>
                    <a:pt x="21310" y="12088"/>
                  </a:lnTo>
                  <a:lnTo>
                    <a:pt x="13736" y="19456"/>
                  </a:lnTo>
                  <a:lnTo>
                    <a:pt x="7617" y="27805"/>
                  </a:lnTo>
                  <a:lnTo>
                    <a:pt x="3313" y="36845"/>
                  </a:lnTo>
                  <a:lnTo>
                    <a:pt x="857" y="46364"/>
                  </a:lnTo>
                  <a:lnTo>
                    <a:pt x="0" y="56211"/>
                  </a:lnTo>
                  <a:lnTo>
                    <a:pt x="403" y="66281"/>
                  </a:lnTo>
                  <a:lnTo>
                    <a:pt x="1750" y="76497"/>
                  </a:lnTo>
                  <a:lnTo>
                    <a:pt x="3939" y="86647"/>
                  </a:lnTo>
                  <a:lnTo>
                    <a:pt x="7079" y="96389"/>
                  </a:lnTo>
                  <a:lnTo>
                    <a:pt x="11150" y="105572"/>
                  </a:lnTo>
                  <a:lnTo>
                    <a:pt x="16018" y="114213"/>
                  </a:lnTo>
                  <a:lnTo>
                    <a:pt x="21510" y="122404"/>
                  </a:lnTo>
                  <a:lnTo>
                    <a:pt x="27471" y="130249"/>
                  </a:lnTo>
                  <a:lnTo>
                    <a:pt x="33931" y="137841"/>
                  </a:lnTo>
                  <a:lnTo>
                    <a:pt x="41098" y="145253"/>
                  </a:lnTo>
                  <a:lnTo>
                    <a:pt x="49035" y="152525"/>
                  </a:lnTo>
                  <a:lnTo>
                    <a:pt x="57824" y="159206"/>
                  </a:lnTo>
                  <a:lnTo>
                    <a:pt x="67635" y="164402"/>
                  </a:lnTo>
                  <a:lnTo>
                    <a:pt x="78442" y="167748"/>
                  </a:lnTo>
                  <a:lnTo>
                    <a:pt x="89489" y="169517"/>
                  </a:lnTo>
                  <a:lnTo>
                    <a:pt x="100465" y="170529"/>
                  </a:lnTo>
                  <a:lnTo>
                    <a:pt x="112338" y="170870"/>
                  </a:lnTo>
                  <a:lnTo>
                    <a:pt x="126978" y="17063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27235" y="672667"/>
              <a:ext cx="158818" cy="144115"/>
            </a:xfrm>
            <a:custGeom>
              <a:avLst/>
              <a:gdLst/>
              <a:ahLst/>
              <a:cxnLst/>
              <a:rect l="0" t="0" r="0" b="0"/>
              <a:pathLst>
                <a:path w="158818" h="144115">
                  <a:moveTo>
                    <a:pt x="116703" y="32742"/>
                  </a:moveTo>
                  <a:lnTo>
                    <a:pt x="110702" y="24075"/>
                  </a:lnTo>
                  <a:lnTo>
                    <a:pt x="103856" y="17008"/>
                  </a:lnTo>
                  <a:lnTo>
                    <a:pt x="95469" y="10912"/>
                  </a:lnTo>
                  <a:lnTo>
                    <a:pt x="85841" y="5856"/>
                  </a:lnTo>
                  <a:lnTo>
                    <a:pt x="75526" y="2291"/>
                  </a:lnTo>
                  <a:lnTo>
                    <a:pt x="64924" y="343"/>
                  </a:lnTo>
                  <a:lnTo>
                    <a:pt x="54399" y="0"/>
                  </a:lnTo>
                  <a:lnTo>
                    <a:pt x="44347" y="1281"/>
                  </a:lnTo>
                  <a:lnTo>
                    <a:pt x="34932" y="4040"/>
                  </a:lnTo>
                  <a:lnTo>
                    <a:pt x="26292" y="8332"/>
                  </a:lnTo>
                  <a:lnTo>
                    <a:pt x="18627" y="14485"/>
                  </a:lnTo>
                  <a:lnTo>
                    <a:pt x="11959" y="22508"/>
                  </a:lnTo>
                  <a:lnTo>
                    <a:pt x="6479" y="31979"/>
                  </a:lnTo>
                  <a:lnTo>
                    <a:pt x="2622" y="42244"/>
                  </a:lnTo>
                  <a:lnTo>
                    <a:pt x="475" y="52846"/>
                  </a:lnTo>
                  <a:lnTo>
                    <a:pt x="0" y="63385"/>
                  </a:lnTo>
                  <a:lnTo>
                    <a:pt x="1193" y="73454"/>
                  </a:lnTo>
                  <a:lnTo>
                    <a:pt x="3883" y="82889"/>
                  </a:lnTo>
                  <a:lnTo>
                    <a:pt x="7789" y="91715"/>
                  </a:lnTo>
                  <a:lnTo>
                    <a:pt x="12619" y="100037"/>
                  </a:lnTo>
                  <a:lnTo>
                    <a:pt x="18127" y="107969"/>
                  </a:lnTo>
                  <a:lnTo>
                    <a:pt x="24281" y="115451"/>
                  </a:lnTo>
                  <a:lnTo>
                    <a:pt x="31243" y="122257"/>
                  </a:lnTo>
                  <a:lnTo>
                    <a:pt x="39046" y="128315"/>
                  </a:lnTo>
                  <a:lnTo>
                    <a:pt x="47914" y="133536"/>
                  </a:lnTo>
                  <a:lnTo>
                    <a:pt x="58310" y="137745"/>
                  </a:lnTo>
                  <a:lnTo>
                    <a:pt x="70338" y="140941"/>
                  </a:lnTo>
                  <a:lnTo>
                    <a:pt x="83485" y="143104"/>
                  </a:lnTo>
                  <a:lnTo>
                    <a:pt x="96840" y="144114"/>
                  </a:lnTo>
                  <a:lnTo>
                    <a:pt x="109841" y="144017"/>
                  </a:lnTo>
                  <a:lnTo>
                    <a:pt x="121863" y="142951"/>
                  </a:lnTo>
                  <a:lnTo>
                    <a:pt x="133225" y="140853"/>
                  </a:lnTo>
                  <a:lnTo>
                    <a:pt x="144918" y="136423"/>
                  </a:lnTo>
                  <a:lnTo>
                    <a:pt x="158817" y="12749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51936" y="484310"/>
              <a:ext cx="60459" cy="379027"/>
            </a:xfrm>
            <a:custGeom>
              <a:avLst/>
              <a:gdLst/>
              <a:ahLst/>
              <a:cxnLst/>
              <a:rect l="0" t="0" r="0" b="0"/>
              <a:pathLst>
                <a:path w="60459" h="379027">
                  <a:moveTo>
                    <a:pt x="7815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5"/>
                  </a:lnTo>
                  <a:lnTo>
                    <a:pt x="1889" y="80178"/>
                  </a:lnTo>
                  <a:lnTo>
                    <a:pt x="3254" y="92621"/>
                  </a:lnTo>
                  <a:lnTo>
                    <a:pt x="4463" y="105319"/>
                  </a:lnTo>
                  <a:lnTo>
                    <a:pt x="5425" y="118320"/>
                  </a:lnTo>
                  <a:lnTo>
                    <a:pt x="6145" y="131594"/>
                  </a:lnTo>
                  <a:lnTo>
                    <a:pt x="6668" y="145082"/>
                  </a:lnTo>
                  <a:lnTo>
                    <a:pt x="7207" y="158566"/>
                  </a:lnTo>
                  <a:lnTo>
                    <a:pt x="8107" y="171692"/>
                  </a:lnTo>
                  <a:lnTo>
                    <a:pt x="9534" y="184297"/>
                  </a:lnTo>
                  <a:lnTo>
                    <a:pt x="11478" y="196388"/>
                  </a:lnTo>
                  <a:lnTo>
                    <a:pt x="13853" y="208047"/>
                  </a:lnTo>
                  <a:lnTo>
                    <a:pt x="16563" y="219387"/>
                  </a:lnTo>
                  <a:lnTo>
                    <a:pt x="19518" y="230988"/>
                  </a:lnTo>
                  <a:lnTo>
                    <a:pt x="22647" y="243841"/>
                  </a:lnTo>
                  <a:lnTo>
                    <a:pt x="25897" y="258379"/>
                  </a:lnTo>
                  <a:lnTo>
                    <a:pt x="29231" y="274214"/>
                  </a:lnTo>
                  <a:lnTo>
                    <a:pt x="32623" y="290453"/>
                  </a:lnTo>
                  <a:lnTo>
                    <a:pt x="36052" y="306509"/>
                  </a:lnTo>
                  <a:lnTo>
                    <a:pt x="39550" y="321758"/>
                  </a:lnTo>
                  <a:lnTo>
                    <a:pt x="43635" y="336986"/>
                  </a:lnTo>
                  <a:lnTo>
                    <a:pt x="49783" y="354641"/>
                  </a:lnTo>
                  <a:lnTo>
                    <a:pt x="60458" y="37902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75523" y="582336"/>
              <a:ext cx="200043" cy="17789"/>
            </a:xfrm>
            <a:custGeom>
              <a:avLst/>
              <a:gdLst/>
              <a:ahLst/>
              <a:cxnLst/>
              <a:rect l="0" t="0" r="0" b="0"/>
              <a:pathLst>
                <a:path w="200043" h="17789">
                  <a:moveTo>
                    <a:pt x="200042" y="17788"/>
                  </a:moveTo>
                  <a:lnTo>
                    <a:pt x="188306" y="14854"/>
                  </a:lnTo>
                  <a:lnTo>
                    <a:pt x="177177" y="12072"/>
                  </a:lnTo>
                  <a:lnTo>
                    <a:pt x="165574" y="9177"/>
                  </a:lnTo>
                  <a:lnTo>
                    <a:pt x="153240" y="6309"/>
                  </a:lnTo>
                  <a:lnTo>
                    <a:pt x="139932" y="3793"/>
                  </a:lnTo>
                  <a:lnTo>
                    <a:pt x="125627" y="1786"/>
                  </a:lnTo>
                  <a:lnTo>
                    <a:pt x="110623" y="447"/>
                  </a:lnTo>
                  <a:lnTo>
                    <a:pt x="95410" y="0"/>
                  </a:lnTo>
                  <a:lnTo>
                    <a:pt x="80300" y="476"/>
                  </a:lnTo>
                  <a:lnTo>
                    <a:pt x="65625" y="1600"/>
                  </a:lnTo>
                  <a:lnTo>
                    <a:pt x="50168" y="3000"/>
                  </a:lnTo>
                  <a:lnTo>
                    <a:pt x="30336" y="4798"/>
                  </a:lnTo>
                  <a:lnTo>
                    <a:pt x="0" y="725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23600" y="736994"/>
              <a:ext cx="15136" cy="126343"/>
            </a:xfrm>
            <a:custGeom>
              <a:avLst/>
              <a:gdLst/>
              <a:ahLst/>
              <a:cxnLst/>
              <a:rect l="0" t="0" r="0" b="0"/>
              <a:pathLst>
                <a:path w="15136" h="126343">
                  <a:moveTo>
                    <a:pt x="4607" y="0"/>
                  </a:moveTo>
                  <a:lnTo>
                    <a:pt x="1808" y="11668"/>
                  </a:lnTo>
                  <a:lnTo>
                    <a:pt x="306" y="22157"/>
                  </a:lnTo>
                  <a:lnTo>
                    <a:pt x="0" y="32459"/>
                  </a:lnTo>
                  <a:lnTo>
                    <a:pt x="679" y="42760"/>
                  </a:lnTo>
                  <a:lnTo>
                    <a:pt x="2146" y="53104"/>
                  </a:lnTo>
                  <a:lnTo>
                    <a:pt x="4211" y="63489"/>
                  </a:lnTo>
                  <a:lnTo>
                    <a:pt x="6557" y="73839"/>
                  </a:lnTo>
                  <a:lnTo>
                    <a:pt x="8985" y="85235"/>
                  </a:lnTo>
                  <a:lnTo>
                    <a:pt x="11705" y="100915"/>
                  </a:lnTo>
                  <a:lnTo>
                    <a:pt x="15135" y="1263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17679" y="63170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218397" y="721862"/>
              <a:ext cx="112835" cy="131378"/>
            </a:xfrm>
            <a:custGeom>
              <a:avLst/>
              <a:gdLst/>
              <a:ahLst/>
              <a:cxnLst/>
              <a:rect l="0" t="0" r="0" b="0"/>
              <a:pathLst>
                <a:path w="112835" h="131378">
                  <a:moveTo>
                    <a:pt x="88795" y="4604"/>
                  </a:moveTo>
                  <a:lnTo>
                    <a:pt x="79993" y="1804"/>
                  </a:lnTo>
                  <a:lnTo>
                    <a:pt x="71647" y="302"/>
                  </a:lnTo>
                  <a:lnTo>
                    <a:pt x="62952" y="0"/>
                  </a:lnTo>
                  <a:lnTo>
                    <a:pt x="54004" y="852"/>
                  </a:lnTo>
                  <a:lnTo>
                    <a:pt x="45157" y="2969"/>
                  </a:lnTo>
                  <a:lnTo>
                    <a:pt x="36624" y="6295"/>
                  </a:lnTo>
                  <a:lnTo>
                    <a:pt x="28607" y="10803"/>
                  </a:lnTo>
                  <a:lnTo>
                    <a:pt x="21378" y="16571"/>
                  </a:lnTo>
                  <a:lnTo>
                    <a:pt x="15005" y="23531"/>
                  </a:lnTo>
                  <a:lnTo>
                    <a:pt x="9559" y="31814"/>
                  </a:lnTo>
                  <a:lnTo>
                    <a:pt x="5190" y="41808"/>
                  </a:lnTo>
                  <a:lnTo>
                    <a:pt x="1893" y="53557"/>
                  </a:lnTo>
                  <a:lnTo>
                    <a:pt x="0" y="66344"/>
                  </a:lnTo>
                  <a:lnTo>
                    <a:pt x="235" y="78926"/>
                  </a:lnTo>
                  <a:lnTo>
                    <a:pt x="2804" y="90599"/>
                  </a:lnTo>
                  <a:lnTo>
                    <a:pt x="7462" y="101043"/>
                  </a:lnTo>
                  <a:lnTo>
                    <a:pt x="13793" y="110061"/>
                  </a:lnTo>
                  <a:lnTo>
                    <a:pt x="21383" y="117704"/>
                  </a:lnTo>
                  <a:lnTo>
                    <a:pt x="29883" y="123871"/>
                  </a:lnTo>
                  <a:lnTo>
                    <a:pt x="39025" y="128207"/>
                  </a:lnTo>
                  <a:lnTo>
                    <a:pt x="48612" y="130680"/>
                  </a:lnTo>
                  <a:lnTo>
                    <a:pt x="58504" y="131377"/>
                  </a:lnTo>
                  <a:lnTo>
                    <a:pt x="68605" y="130335"/>
                  </a:lnTo>
                  <a:lnTo>
                    <a:pt x="78833" y="127737"/>
                  </a:lnTo>
                  <a:lnTo>
                    <a:pt x="88651" y="123553"/>
                  </a:lnTo>
                  <a:lnTo>
                    <a:pt x="97105" y="117472"/>
                  </a:lnTo>
                  <a:lnTo>
                    <a:pt x="103783" y="109498"/>
                  </a:lnTo>
                  <a:lnTo>
                    <a:pt x="108605" y="100059"/>
                  </a:lnTo>
                  <a:lnTo>
                    <a:pt x="111557" y="89815"/>
                  </a:lnTo>
                  <a:lnTo>
                    <a:pt x="112834" y="79223"/>
                  </a:lnTo>
                  <a:lnTo>
                    <a:pt x="112592" y="68521"/>
                  </a:lnTo>
                  <a:lnTo>
                    <a:pt x="110851" y="57809"/>
                  </a:lnTo>
                  <a:lnTo>
                    <a:pt x="107770" y="47139"/>
                  </a:lnTo>
                  <a:lnTo>
                    <a:pt x="103906" y="36973"/>
                  </a:lnTo>
                  <a:lnTo>
                    <a:pt x="99759" y="27197"/>
                  </a:lnTo>
                  <a:lnTo>
                    <a:pt x="94967" y="1695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70362" y="691961"/>
              <a:ext cx="136872" cy="181905"/>
            </a:xfrm>
            <a:custGeom>
              <a:avLst/>
              <a:gdLst/>
              <a:ahLst/>
              <a:cxnLst/>
              <a:rect l="0" t="0" r="0" b="0"/>
              <a:pathLst>
                <a:path w="136872" h="181905">
                  <a:moveTo>
                    <a:pt x="0" y="45033"/>
                  </a:moveTo>
                  <a:lnTo>
                    <a:pt x="66" y="59568"/>
                  </a:lnTo>
                  <a:lnTo>
                    <a:pt x="707" y="72199"/>
                  </a:lnTo>
                  <a:lnTo>
                    <a:pt x="2004" y="84104"/>
                  </a:lnTo>
                  <a:lnTo>
                    <a:pt x="3864" y="95586"/>
                  </a:lnTo>
                  <a:lnTo>
                    <a:pt x="6181" y="106778"/>
                  </a:lnTo>
                  <a:lnTo>
                    <a:pt x="8852" y="117695"/>
                  </a:lnTo>
                  <a:lnTo>
                    <a:pt x="11930" y="125930"/>
                  </a:lnTo>
                  <a:lnTo>
                    <a:pt x="14838" y="128397"/>
                  </a:lnTo>
                  <a:lnTo>
                    <a:pt x="16434" y="126062"/>
                  </a:lnTo>
                  <a:lnTo>
                    <a:pt x="16617" y="120591"/>
                  </a:lnTo>
                  <a:lnTo>
                    <a:pt x="15848" y="113029"/>
                  </a:lnTo>
                  <a:lnTo>
                    <a:pt x="14743" y="103820"/>
                  </a:lnTo>
                  <a:lnTo>
                    <a:pt x="13678" y="93287"/>
                  </a:lnTo>
                  <a:lnTo>
                    <a:pt x="12798" y="81734"/>
                  </a:lnTo>
                  <a:lnTo>
                    <a:pt x="12125" y="69427"/>
                  </a:lnTo>
                  <a:lnTo>
                    <a:pt x="11645" y="56589"/>
                  </a:lnTo>
                  <a:lnTo>
                    <a:pt x="11641" y="43710"/>
                  </a:lnTo>
                  <a:lnTo>
                    <a:pt x="12696" y="31519"/>
                  </a:lnTo>
                  <a:lnTo>
                    <a:pt x="15041" y="20377"/>
                  </a:lnTo>
                  <a:lnTo>
                    <a:pt x="18750" y="10932"/>
                  </a:lnTo>
                  <a:lnTo>
                    <a:pt x="23914" y="4248"/>
                  </a:lnTo>
                  <a:lnTo>
                    <a:pt x="30423" y="652"/>
                  </a:lnTo>
                  <a:lnTo>
                    <a:pt x="37877" y="0"/>
                  </a:lnTo>
                  <a:lnTo>
                    <a:pt x="45712" y="2056"/>
                  </a:lnTo>
                  <a:lnTo>
                    <a:pt x="53566" y="6401"/>
                  </a:lnTo>
                  <a:lnTo>
                    <a:pt x="61296" y="12704"/>
                  </a:lnTo>
                  <a:lnTo>
                    <a:pt x="68864" y="20812"/>
                  </a:lnTo>
                  <a:lnTo>
                    <a:pt x="76288" y="30475"/>
                  </a:lnTo>
                  <a:lnTo>
                    <a:pt x="83596" y="41214"/>
                  </a:lnTo>
                  <a:lnTo>
                    <a:pt x="90817" y="52413"/>
                  </a:lnTo>
                  <a:lnTo>
                    <a:pt x="97971" y="63688"/>
                  </a:lnTo>
                  <a:lnTo>
                    <a:pt x="104912" y="75038"/>
                  </a:lnTo>
                  <a:lnTo>
                    <a:pt x="111347" y="86725"/>
                  </a:lnTo>
                  <a:lnTo>
                    <a:pt x="117151" y="98881"/>
                  </a:lnTo>
                  <a:lnTo>
                    <a:pt x="122217" y="111466"/>
                  </a:lnTo>
                  <a:lnTo>
                    <a:pt x="126864" y="125892"/>
                  </a:lnTo>
                  <a:lnTo>
                    <a:pt x="131496" y="146782"/>
                  </a:lnTo>
                  <a:lnTo>
                    <a:pt x="136871" y="18190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545440" y="673823"/>
              <a:ext cx="117109" cy="200043"/>
            </a:xfrm>
            <a:custGeom>
              <a:avLst/>
              <a:gdLst/>
              <a:ahLst/>
              <a:cxnLst/>
              <a:rect l="0" t="0" r="0" b="0"/>
              <a:pathLst>
                <a:path w="117109" h="200043">
                  <a:moveTo>
                    <a:pt x="109192" y="0"/>
                  </a:moveTo>
                  <a:lnTo>
                    <a:pt x="97524" y="67"/>
                  </a:lnTo>
                  <a:lnTo>
                    <a:pt x="87035" y="708"/>
                  </a:lnTo>
                  <a:lnTo>
                    <a:pt x="76733" y="2009"/>
                  </a:lnTo>
                  <a:lnTo>
                    <a:pt x="66431" y="4041"/>
                  </a:lnTo>
                  <a:lnTo>
                    <a:pt x="56087" y="7006"/>
                  </a:lnTo>
                  <a:lnTo>
                    <a:pt x="45703" y="10926"/>
                  </a:lnTo>
                  <a:lnTo>
                    <a:pt x="35447" y="15675"/>
                  </a:lnTo>
                  <a:lnTo>
                    <a:pt x="25638" y="21079"/>
                  </a:lnTo>
                  <a:lnTo>
                    <a:pt x="16429" y="26970"/>
                  </a:lnTo>
                  <a:lnTo>
                    <a:pt x="8451" y="33212"/>
                  </a:lnTo>
                  <a:lnTo>
                    <a:pt x="2836" y="39701"/>
                  </a:lnTo>
                  <a:lnTo>
                    <a:pt x="0" y="46351"/>
                  </a:lnTo>
                  <a:lnTo>
                    <a:pt x="49" y="52782"/>
                  </a:lnTo>
                  <a:lnTo>
                    <a:pt x="3115" y="58341"/>
                  </a:lnTo>
                  <a:lnTo>
                    <a:pt x="8951" y="62749"/>
                  </a:lnTo>
                  <a:lnTo>
                    <a:pt x="16899" y="66216"/>
                  </a:lnTo>
                  <a:lnTo>
                    <a:pt x="26120" y="69241"/>
                  </a:lnTo>
                  <a:lnTo>
                    <a:pt x="36013" y="72173"/>
                  </a:lnTo>
                  <a:lnTo>
                    <a:pt x="46242" y="75332"/>
                  </a:lnTo>
                  <a:lnTo>
                    <a:pt x="56635" y="79072"/>
                  </a:lnTo>
                  <a:lnTo>
                    <a:pt x="67100" y="83523"/>
                  </a:lnTo>
                  <a:lnTo>
                    <a:pt x="77431" y="88632"/>
                  </a:lnTo>
                  <a:lnTo>
                    <a:pt x="87303" y="94280"/>
                  </a:lnTo>
                  <a:lnTo>
                    <a:pt x="96562" y="100340"/>
                  </a:lnTo>
                  <a:lnTo>
                    <a:pt x="104749" y="106866"/>
                  </a:lnTo>
                  <a:lnTo>
                    <a:pt x="111037" y="114077"/>
                  </a:lnTo>
                  <a:lnTo>
                    <a:pt x="115147" y="122035"/>
                  </a:lnTo>
                  <a:lnTo>
                    <a:pt x="117108" y="130497"/>
                  </a:lnTo>
                  <a:lnTo>
                    <a:pt x="116995" y="139023"/>
                  </a:lnTo>
                  <a:lnTo>
                    <a:pt x="115065" y="147345"/>
                  </a:lnTo>
                  <a:lnTo>
                    <a:pt x="111517" y="155221"/>
                  </a:lnTo>
                  <a:lnTo>
                    <a:pt x="106404" y="162357"/>
                  </a:lnTo>
                  <a:lnTo>
                    <a:pt x="99892" y="168668"/>
                  </a:lnTo>
                  <a:lnTo>
                    <a:pt x="92080" y="174074"/>
                  </a:lnTo>
                  <a:lnTo>
                    <a:pt x="82935" y="178415"/>
                  </a:lnTo>
                  <a:lnTo>
                    <a:pt x="72570" y="181712"/>
                  </a:lnTo>
                  <a:lnTo>
                    <a:pt x="61425" y="184318"/>
                  </a:lnTo>
                  <a:lnTo>
                    <a:pt x="48882" y="187186"/>
                  </a:lnTo>
                  <a:lnTo>
                    <a:pt x="31606" y="191686"/>
                  </a:lnTo>
                  <a:lnTo>
                    <a:pt x="3907" y="2000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759917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7" name="Straight Connector 66"/>
          <p:cNvCxnSpPr/>
          <p:nvPr/>
        </p:nvCxnSpPr>
        <p:spPr>
          <a:xfrm flipH="1">
            <a:off x="1652974" y="2937450"/>
            <a:ext cx="7287826" cy="0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3442818" y="2042528"/>
            <a:ext cx="0" cy="1642446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5801662" y="2023643"/>
            <a:ext cx="0" cy="915979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1979357" y="2958507"/>
            <a:ext cx="400083" cy="758052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3695502" y="2958507"/>
            <a:ext cx="622498" cy="1181693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4306155" y="2969036"/>
            <a:ext cx="329345" cy="675864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4622010" y="3642860"/>
            <a:ext cx="894923" cy="0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6517140" y="2969036"/>
            <a:ext cx="315855" cy="715938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7369948" y="2947979"/>
            <a:ext cx="694552" cy="1598621"/>
          </a:xfrm>
          <a:prstGeom prst="line">
            <a:avLst/>
          </a:prstGeom>
          <a:ln w="38100" cap="flat" cmpd="sng" algn="ctr">
            <a:solidFill>
              <a:srgbClr val="2DCE9A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4" name="Group 83"/>
          <p:cNvGrpSpPr/>
          <p:nvPr/>
        </p:nvGrpSpPr>
        <p:grpSpPr>
          <a:xfrm>
            <a:off x="1803312" y="2389969"/>
            <a:ext cx="1407880" cy="501726"/>
            <a:chOff x="1803312" y="2389969"/>
            <a:chExt cx="1407880" cy="501726"/>
          </a:xfrm>
        </p:grpSpPr>
        <p:sp>
          <p:nvSpPr>
            <p:cNvPr id="76" name="Freeform 75"/>
            <p:cNvSpPr/>
            <p:nvPr/>
          </p:nvSpPr>
          <p:spPr>
            <a:xfrm>
              <a:off x="1803312" y="2478649"/>
              <a:ext cx="254881" cy="374574"/>
            </a:xfrm>
            <a:custGeom>
              <a:avLst/>
              <a:gdLst/>
              <a:ahLst/>
              <a:cxnLst/>
              <a:rect l="0" t="0" r="0" b="0"/>
              <a:pathLst>
                <a:path w="254881" h="374574">
                  <a:moveTo>
                    <a:pt x="176045" y="37661"/>
                  </a:moveTo>
                  <a:lnTo>
                    <a:pt x="170111" y="28994"/>
                  </a:lnTo>
                  <a:lnTo>
                    <a:pt x="163906" y="21928"/>
                  </a:lnTo>
                  <a:lnTo>
                    <a:pt x="156806" y="15827"/>
                  </a:lnTo>
                  <a:lnTo>
                    <a:pt x="148692" y="10598"/>
                  </a:lnTo>
                  <a:lnTo>
                    <a:pt x="139398" y="6384"/>
                  </a:lnTo>
                  <a:lnTo>
                    <a:pt x="128950" y="3183"/>
                  </a:lnTo>
                  <a:lnTo>
                    <a:pt x="117525" y="1015"/>
                  </a:lnTo>
                  <a:lnTo>
                    <a:pt x="105339" y="0"/>
                  </a:lnTo>
                  <a:lnTo>
                    <a:pt x="92594" y="98"/>
                  </a:lnTo>
                  <a:lnTo>
                    <a:pt x="79615" y="1299"/>
                  </a:lnTo>
                  <a:lnTo>
                    <a:pt x="66830" y="3699"/>
                  </a:lnTo>
                  <a:lnTo>
                    <a:pt x="54459" y="7239"/>
                  </a:lnTo>
                  <a:lnTo>
                    <a:pt x="42695" y="11734"/>
                  </a:lnTo>
                  <a:lnTo>
                    <a:pt x="31788" y="16967"/>
                  </a:lnTo>
                  <a:lnTo>
                    <a:pt x="21797" y="22754"/>
                  </a:lnTo>
                  <a:lnTo>
                    <a:pt x="13105" y="29266"/>
                  </a:lnTo>
                  <a:lnTo>
                    <a:pt x="6469" y="37001"/>
                  </a:lnTo>
                  <a:lnTo>
                    <a:pt x="2122" y="46124"/>
                  </a:lnTo>
                  <a:lnTo>
                    <a:pt x="0" y="56183"/>
                  </a:lnTo>
                  <a:lnTo>
                    <a:pt x="5" y="66320"/>
                  </a:lnTo>
                  <a:lnTo>
                    <a:pt x="1868" y="76021"/>
                  </a:lnTo>
                  <a:lnTo>
                    <a:pt x="5540" y="84973"/>
                  </a:lnTo>
                  <a:lnTo>
                    <a:pt x="11269" y="92906"/>
                  </a:lnTo>
                  <a:lnTo>
                    <a:pt x="19008" y="99792"/>
                  </a:lnTo>
                  <a:lnTo>
                    <a:pt x="28457" y="105771"/>
                  </a:lnTo>
                  <a:lnTo>
                    <a:pt x="39241" y="111037"/>
                  </a:lnTo>
                  <a:lnTo>
                    <a:pt x="51011" y="115767"/>
                  </a:lnTo>
                  <a:lnTo>
                    <a:pt x="63490" y="119947"/>
                  </a:lnTo>
                  <a:lnTo>
                    <a:pt x="76465" y="123384"/>
                  </a:lnTo>
                  <a:lnTo>
                    <a:pt x="89782" y="126035"/>
                  </a:lnTo>
                  <a:lnTo>
                    <a:pt x="103334" y="128155"/>
                  </a:lnTo>
                  <a:lnTo>
                    <a:pt x="117045" y="130193"/>
                  </a:lnTo>
                  <a:lnTo>
                    <a:pt x="130855" y="132423"/>
                  </a:lnTo>
                  <a:lnTo>
                    <a:pt x="144401" y="135093"/>
                  </a:lnTo>
                  <a:lnTo>
                    <a:pt x="157044" y="138495"/>
                  </a:lnTo>
                  <a:lnTo>
                    <a:pt x="168510" y="142716"/>
                  </a:lnTo>
                  <a:lnTo>
                    <a:pt x="178853" y="147670"/>
                  </a:lnTo>
                  <a:lnTo>
                    <a:pt x="188268" y="153212"/>
                  </a:lnTo>
                  <a:lnTo>
                    <a:pt x="196970" y="159202"/>
                  </a:lnTo>
                  <a:lnTo>
                    <a:pt x="204986" y="165680"/>
                  </a:lnTo>
                  <a:lnTo>
                    <a:pt x="212158" y="172859"/>
                  </a:lnTo>
                  <a:lnTo>
                    <a:pt x="218473" y="180795"/>
                  </a:lnTo>
                  <a:lnTo>
                    <a:pt x="224208" y="189243"/>
                  </a:lnTo>
                  <a:lnTo>
                    <a:pt x="229827" y="197760"/>
                  </a:lnTo>
                  <a:lnTo>
                    <a:pt x="235601" y="206094"/>
                  </a:lnTo>
                  <a:lnTo>
                    <a:pt x="241293" y="214657"/>
                  </a:lnTo>
                  <a:lnTo>
                    <a:pt x="246283" y="224383"/>
                  </a:lnTo>
                  <a:lnTo>
                    <a:pt x="250263" y="235705"/>
                  </a:lnTo>
                  <a:lnTo>
                    <a:pt x="253086" y="248413"/>
                  </a:lnTo>
                  <a:lnTo>
                    <a:pt x="254607" y="261939"/>
                  </a:lnTo>
                  <a:lnTo>
                    <a:pt x="254880" y="275846"/>
                  </a:lnTo>
                  <a:lnTo>
                    <a:pt x="253944" y="289573"/>
                  </a:lnTo>
                  <a:lnTo>
                    <a:pt x="251728" y="302395"/>
                  </a:lnTo>
                  <a:lnTo>
                    <a:pt x="248301" y="314001"/>
                  </a:lnTo>
                  <a:lnTo>
                    <a:pt x="243375" y="324113"/>
                  </a:lnTo>
                  <a:lnTo>
                    <a:pt x="236255" y="332315"/>
                  </a:lnTo>
                  <a:lnTo>
                    <a:pt x="226762" y="338574"/>
                  </a:lnTo>
                  <a:lnTo>
                    <a:pt x="215319" y="343152"/>
                  </a:lnTo>
                  <a:lnTo>
                    <a:pt x="202657" y="346408"/>
                  </a:lnTo>
                  <a:lnTo>
                    <a:pt x="189324" y="348679"/>
                  </a:lnTo>
                  <a:lnTo>
                    <a:pt x="175476" y="350244"/>
                  </a:lnTo>
                  <a:lnTo>
                    <a:pt x="160976" y="351311"/>
                  </a:lnTo>
                  <a:lnTo>
                    <a:pt x="145789" y="352039"/>
                  </a:lnTo>
                  <a:lnTo>
                    <a:pt x="130322" y="352700"/>
                  </a:lnTo>
                  <a:lnTo>
                    <a:pt x="115310" y="353677"/>
                  </a:lnTo>
                  <a:lnTo>
                    <a:pt x="101142" y="355150"/>
                  </a:lnTo>
                  <a:lnTo>
                    <a:pt x="87917" y="357161"/>
                  </a:lnTo>
                  <a:lnTo>
                    <a:pt x="74118" y="360005"/>
                  </a:lnTo>
                  <a:lnTo>
                    <a:pt x="56303" y="365051"/>
                  </a:lnTo>
                  <a:lnTo>
                    <a:pt x="28646" y="37457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79399" y="2674238"/>
              <a:ext cx="21057" cy="210571"/>
            </a:xfrm>
            <a:custGeom>
              <a:avLst/>
              <a:gdLst/>
              <a:ahLst/>
              <a:cxnLst/>
              <a:rect l="0" t="0" r="0" b="0"/>
              <a:pathLst>
                <a:path w="21057" h="210571">
                  <a:moveTo>
                    <a:pt x="21056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50"/>
                  </a:lnTo>
                  <a:lnTo>
                    <a:pt x="13264" y="42518"/>
                  </a:lnTo>
                  <a:lnTo>
                    <a:pt x="12416" y="55997"/>
                  </a:lnTo>
                  <a:lnTo>
                    <a:pt x="11823" y="69869"/>
                  </a:lnTo>
                  <a:lnTo>
                    <a:pt x="11581" y="83905"/>
                  </a:lnTo>
                  <a:lnTo>
                    <a:pt x="11945" y="97996"/>
                  </a:lnTo>
                  <a:lnTo>
                    <a:pt x="12987" y="112088"/>
                  </a:lnTo>
                  <a:lnTo>
                    <a:pt x="13990" y="125836"/>
                  </a:lnTo>
                  <a:lnTo>
                    <a:pt x="13605" y="138622"/>
                  </a:lnTo>
                  <a:lnTo>
                    <a:pt x="11207" y="150185"/>
                  </a:lnTo>
                  <a:lnTo>
                    <a:pt x="7481" y="160685"/>
                  </a:lnTo>
                  <a:lnTo>
                    <a:pt x="3799" y="171753"/>
                  </a:lnTo>
                  <a:lnTo>
                    <a:pt x="948" y="18659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58342" y="2537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74155" y="2585402"/>
              <a:ext cx="251445" cy="246764"/>
            </a:xfrm>
            <a:custGeom>
              <a:avLst/>
              <a:gdLst/>
              <a:ahLst/>
              <a:cxnLst/>
              <a:rect l="0" t="0" r="0" b="0"/>
              <a:pathLst>
                <a:path w="251445" h="246764">
                  <a:moveTo>
                    <a:pt x="157927" y="4608"/>
                  </a:moveTo>
                  <a:lnTo>
                    <a:pt x="149126" y="1808"/>
                  </a:lnTo>
                  <a:lnTo>
                    <a:pt x="140779" y="307"/>
                  </a:lnTo>
                  <a:lnTo>
                    <a:pt x="132081" y="0"/>
                  </a:lnTo>
                  <a:lnTo>
                    <a:pt x="122960" y="679"/>
                  </a:lnTo>
                  <a:lnTo>
                    <a:pt x="113465" y="2147"/>
                  </a:lnTo>
                  <a:lnTo>
                    <a:pt x="103677" y="4221"/>
                  </a:lnTo>
                  <a:lnTo>
                    <a:pt x="93836" y="6903"/>
                  </a:lnTo>
                  <a:lnTo>
                    <a:pt x="84311" y="10374"/>
                  </a:lnTo>
                  <a:lnTo>
                    <a:pt x="75282" y="14674"/>
                  </a:lnTo>
                  <a:lnTo>
                    <a:pt x="66916" y="19865"/>
                  </a:lnTo>
                  <a:lnTo>
                    <a:pt x="59444" y="26107"/>
                  </a:lnTo>
                  <a:lnTo>
                    <a:pt x="52908" y="33382"/>
                  </a:lnTo>
                  <a:lnTo>
                    <a:pt x="47519" y="41539"/>
                  </a:lnTo>
                  <a:lnTo>
                    <a:pt x="43722" y="50385"/>
                  </a:lnTo>
                  <a:lnTo>
                    <a:pt x="41622" y="59732"/>
                  </a:lnTo>
                  <a:lnTo>
                    <a:pt x="41346" y="69109"/>
                  </a:lnTo>
                  <a:lnTo>
                    <a:pt x="43206" y="77791"/>
                  </a:lnTo>
                  <a:lnTo>
                    <a:pt x="47162" y="85431"/>
                  </a:lnTo>
                  <a:lnTo>
                    <a:pt x="52901" y="91712"/>
                  </a:lnTo>
                  <a:lnTo>
                    <a:pt x="60034" y="96181"/>
                  </a:lnTo>
                  <a:lnTo>
                    <a:pt x="68202" y="98788"/>
                  </a:lnTo>
                  <a:lnTo>
                    <a:pt x="77276" y="100098"/>
                  </a:lnTo>
                  <a:lnTo>
                    <a:pt x="87344" y="101070"/>
                  </a:lnTo>
                  <a:lnTo>
                    <a:pt x="98369" y="102291"/>
                  </a:lnTo>
                  <a:lnTo>
                    <a:pt x="110044" y="103965"/>
                  </a:lnTo>
                  <a:lnTo>
                    <a:pt x="121879" y="106094"/>
                  </a:lnTo>
                  <a:lnTo>
                    <a:pt x="133582" y="108606"/>
                  </a:lnTo>
                  <a:lnTo>
                    <a:pt x="145050" y="111412"/>
                  </a:lnTo>
                  <a:lnTo>
                    <a:pt x="156284" y="114433"/>
                  </a:lnTo>
                  <a:lnTo>
                    <a:pt x="167317" y="117613"/>
                  </a:lnTo>
                  <a:lnTo>
                    <a:pt x="178032" y="121068"/>
                  </a:lnTo>
                  <a:lnTo>
                    <a:pt x="188161" y="125071"/>
                  </a:lnTo>
                  <a:lnTo>
                    <a:pt x="197607" y="129730"/>
                  </a:lnTo>
                  <a:lnTo>
                    <a:pt x="206426" y="134996"/>
                  </a:lnTo>
                  <a:lnTo>
                    <a:pt x="214737" y="140755"/>
                  </a:lnTo>
                  <a:lnTo>
                    <a:pt x="222658" y="146894"/>
                  </a:lnTo>
                  <a:lnTo>
                    <a:pt x="230131" y="153473"/>
                  </a:lnTo>
                  <a:lnTo>
                    <a:pt x="236931" y="160722"/>
                  </a:lnTo>
                  <a:lnTo>
                    <a:pt x="242974" y="168705"/>
                  </a:lnTo>
                  <a:lnTo>
                    <a:pt x="247846" y="177184"/>
                  </a:lnTo>
                  <a:lnTo>
                    <a:pt x="250756" y="185721"/>
                  </a:lnTo>
                  <a:lnTo>
                    <a:pt x="251444" y="194056"/>
                  </a:lnTo>
                  <a:lnTo>
                    <a:pt x="249955" y="202110"/>
                  </a:lnTo>
                  <a:lnTo>
                    <a:pt x="246371" y="209897"/>
                  </a:lnTo>
                  <a:lnTo>
                    <a:pt x="240952" y="217459"/>
                  </a:lnTo>
                  <a:lnTo>
                    <a:pt x="233740" y="224520"/>
                  </a:lnTo>
                  <a:lnTo>
                    <a:pt x="224480" y="230510"/>
                  </a:lnTo>
                  <a:lnTo>
                    <a:pt x="213222" y="235206"/>
                  </a:lnTo>
                  <a:lnTo>
                    <a:pt x="200427" y="238698"/>
                  </a:lnTo>
                  <a:lnTo>
                    <a:pt x="186776" y="241208"/>
                  </a:lnTo>
                  <a:lnTo>
                    <a:pt x="172745" y="242968"/>
                  </a:lnTo>
                  <a:lnTo>
                    <a:pt x="158579" y="244015"/>
                  </a:lnTo>
                  <a:lnTo>
                    <a:pt x="144390" y="244202"/>
                  </a:lnTo>
                  <a:lnTo>
                    <a:pt x="130218" y="243522"/>
                  </a:lnTo>
                  <a:lnTo>
                    <a:pt x="116074" y="242253"/>
                  </a:lnTo>
                  <a:lnTo>
                    <a:pt x="101957" y="240863"/>
                  </a:lnTo>
                  <a:lnTo>
                    <a:pt x="87867" y="239639"/>
                  </a:lnTo>
                  <a:lnTo>
                    <a:pt x="73962" y="238835"/>
                  </a:lnTo>
                  <a:lnTo>
                    <a:pt x="60545" y="238754"/>
                  </a:lnTo>
                  <a:lnTo>
                    <a:pt x="47755" y="239476"/>
                  </a:lnTo>
                  <a:lnTo>
                    <a:pt x="36008" y="240766"/>
                  </a:lnTo>
                  <a:lnTo>
                    <a:pt x="24925" y="242296"/>
                  </a:lnTo>
                  <a:lnTo>
                    <a:pt x="13534" y="244200"/>
                  </a:lnTo>
                  <a:lnTo>
                    <a:pt x="0" y="24676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642653" y="2389969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4" y="83256"/>
                  </a:lnTo>
                  <a:lnTo>
                    <a:pt x="177" y="101011"/>
                  </a:lnTo>
                  <a:lnTo>
                    <a:pt x="825" y="118683"/>
                  </a:lnTo>
                  <a:lnTo>
                    <a:pt x="2074" y="135792"/>
                  </a:lnTo>
                  <a:lnTo>
                    <a:pt x="3727" y="152548"/>
                  </a:lnTo>
                  <a:lnTo>
                    <a:pt x="5375" y="169631"/>
                  </a:lnTo>
                  <a:lnTo>
                    <a:pt x="6782" y="187414"/>
                  </a:lnTo>
                  <a:lnTo>
                    <a:pt x="8047" y="205630"/>
                  </a:lnTo>
                  <a:lnTo>
                    <a:pt x="9504" y="223567"/>
                  </a:lnTo>
                  <a:lnTo>
                    <a:pt x="11335" y="240831"/>
                  </a:lnTo>
                  <a:lnTo>
                    <a:pt x="13566" y="257679"/>
                  </a:lnTo>
                  <a:lnTo>
                    <a:pt x="16142" y="274818"/>
                  </a:lnTo>
                  <a:lnTo>
                    <a:pt x="18984" y="292641"/>
                  </a:lnTo>
                  <a:lnTo>
                    <a:pt x="21859" y="311052"/>
                  </a:lnTo>
                  <a:lnTo>
                    <a:pt x="24403" y="329651"/>
                  </a:lnTo>
                  <a:lnTo>
                    <a:pt x="26443" y="348150"/>
                  </a:lnTo>
                  <a:lnTo>
                    <a:pt x="27984" y="365885"/>
                  </a:lnTo>
                  <a:lnTo>
                    <a:pt x="29267" y="383592"/>
                  </a:lnTo>
                  <a:lnTo>
                    <a:pt x="30403" y="403942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95253" y="2579481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230421" y="67"/>
                  </a:lnTo>
                  <a:lnTo>
                    <a:pt x="219292" y="708"/>
                  </a:lnTo>
                  <a:lnTo>
                    <a:pt x="207698" y="2004"/>
                  </a:lnTo>
                  <a:lnTo>
                    <a:pt x="195710" y="3864"/>
                  </a:lnTo>
                  <a:lnTo>
                    <a:pt x="183698" y="6180"/>
                  </a:lnTo>
                  <a:lnTo>
                    <a:pt x="171891" y="8847"/>
                  </a:lnTo>
                  <a:lnTo>
                    <a:pt x="160191" y="11771"/>
                  </a:lnTo>
                  <a:lnTo>
                    <a:pt x="148275" y="14878"/>
                  </a:lnTo>
                  <a:lnTo>
                    <a:pt x="135962" y="18113"/>
                  </a:lnTo>
                  <a:lnTo>
                    <a:pt x="123236" y="21437"/>
                  </a:lnTo>
                  <a:lnTo>
                    <a:pt x="110154" y="24821"/>
                  </a:lnTo>
                  <a:lnTo>
                    <a:pt x="96798" y="28247"/>
                  </a:lnTo>
                  <a:lnTo>
                    <a:pt x="83404" y="31700"/>
                  </a:lnTo>
                  <a:lnTo>
                    <a:pt x="70339" y="35172"/>
                  </a:lnTo>
                  <a:lnTo>
                    <a:pt x="57785" y="38651"/>
                  </a:lnTo>
                  <a:lnTo>
                    <a:pt x="45999" y="41983"/>
                  </a:lnTo>
                  <a:lnTo>
                    <a:pt x="34142" y="45195"/>
                  </a:lnTo>
                  <a:lnTo>
                    <a:pt x="20057" y="4856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715011" y="2665095"/>
              <a:ext cx="201383" cy="194050"/>
            </a:xfrm>
            <a:custGeom>
              <a:avLst/>
              <a:gdLst/>
              <a:ahLst/>
              <a:cxnLst/>
              <a:rect l="0" t="0" r="0" b="0"/>
              <a:pathLst>
                <a:path w="201383" h="194050">
                  <a:moveTo>
                    <a:pt x="32926" y="82842"/>
                  </a:moveTo>
                  <a:lnTo>
                    <a:pt x="44729" y="82775"/>
                  </a:lnTo>
                  <a:lnTo>
                    <a:pt x="56498" y="82135"/>
                  </a:lnTo>
                  <a:lnTo>
                    <a:pt x="69383" y="80834"/>
                  </a:lnTo>
                  <a:lnTo>
                    <a:pt x="83059" y="78802"/>
                  </a:lnTo>
                  <a:lnTo>
                    <a:pt x="96739" y="75837"/>
                  </a:lnTo>
                  <a:lnTo>
                    <a:pt x="109946" y="71912"/>
                  </a:lnTo>
                  <a:lnTo>
                    <a:pt x="122224" y="66991"/>
                  </a:lnTo>
                  <a:lnTo>
                    <a:pt x="133007" y="60939"/>
                  </a:lnTo>
                  <a:lnTo>
                    <a:pt x="142125" y="53798"/>
                  </a:lnTo>
                  <a:lnTo>
                    <a:pt x="149262" y="45903"/>
                  </a:lnTo>
                  <a:lnTo>
                    <a:pt x="153789" y="37766"/>
                  </a:lnTo>
                  <a:lnTo>
                    <a:pt x="155609" y="29709"/>
                  </a:lnTo>
                  <a:lnTo>
                    <a:pt x="154901" y="22013"/>
                  </a:lnTo>
                  <a:lnTo>
                    <a:pt x="151851" y="14997"/>
                  </a:lnTo>
                  <a:lnTo>
                    <a:pt x="146798" y="8777"/>
                  </a:lnTo>
                  <a:lnTo>
                    <a:pt x="140003" y="3770"/>
                  </a:lnTo>
                  <a:lnTo>
                    <a:pt x="131556" y="762"/>
                  </a:lnTo>
                  <a:lnTo>
                    <a:pt x="121662" y="0"/>
                  </a:lnTo>
                  <a:lnTo>
                    <a:pt x="110766" y="1268"/>
                  </a:lnTo>
                  <a:lnTo>
                    <a:pt x="99462" y="4170"/>
                  </a:lnTo>
                  <a:lnTo>
                    <a:pt x="88124" y="8304"/>
                  </a:lnTo>
                  <a:lnTo>
                    <a:pt x="77072" y="13331"/>
                  </a:lnTo>
                  <a:lnTo>
                    <a:pt x="66650" y="18987"/>
                  </a:lnTo>
                  <a:lnTo>
                    <a:pt x="56975" y="25081"/>
                  </a:lnTo>
                  <a:lnTo>
                    <a:pt x="47986" y="31474"/>
                  </a:lnTo>
                  <a:lnTo>
                    <a:pt x="39554" y="38073"/>
                  </a:lnTo>
                  <a:lnTo>
                    <a:pt x="31549" y="44814"/>
                  </a:lnTo>
                  <a:lnTo>
                    <a:pt x="24017" y="51816"/>
                  </a:lnTo>
                  <a:lnTo>
                    <a:pt x="17177" y="59357"/>
                  </a:lnTo>
                  <a:lnTo>
                    <a:pt x="11102" y="67544"/>
                  </a:lnTo>
                  <a:lnTo>
                    <a:pt x="6039" y="76332"/>
                  </a:lnTo>
                  <a:lnTo>
                    <a:pt x="2469" y="85610"/>
                  </a:lnTo>
                  <a:lnTo>
                    <a:pt x="515" y="95259"/>
                  </a:lnTo>
                  <a:lnTo>
                    <a:pt x="0" y="105180"/>
                  </a:lnTo>
                  <a:lnTo>
                    <a:pt x="635" y="115292"/>
                  </a:lnTo>
                  <a:lnTo>
                    <a:pt x="2141" y="125533"/>
                  </a:lnTo>
                  <a:lnTo>
                    <a:pt x="4609" y="135698"/>
                  </a:lnTo>
                  <a:lnTo>
                    <a:pt x="8466" y="145449"/>
                  </a:lnTo>
                  <a:lnTo>
                    <a:pt x="13839" y="154633"/>
                  </a:lnTo>
                  <a:lnTo>
                    <a:pt x="20564" y="163106"/>
                  </a:lnTo>
                  <a:lnTo>
                    <a:pt x="28374" y="170650"/>
                  </a:lnTo>
                  <a:lnTo>
                    <a:pt x="37004" y="177239"/>
                  </a:lnTo>
                  <a:lnTo>
                    <a:pt x="46391" y="182833"/>
                  </a:lnTo>
                  <a:lnTo>
                    <a:pt x="56670" y="187301"/>
                  </a:lnTo>
                  <a:lnTo>
                    <a:pt x="67851" y="190674"/>
                  </a:lnTo>
                  <a:lnTo>
                    <a:pt x="80139" y="192957"/>
                  </a:lnTo>
                  <a:lnTo>
                    <a:pt x="93984" y="194049"/>
                  </a:lnTo>
                  <a:lnTo>
                    <a:pt x="109470" y="194007"/>
                  </a:lnTo>
                  <a:lnTo>
                    <a:pt x="125874" y="192978"/>
                  </a:lnTo>
                  <a:lnTo>
                    <a:pt x="143663" y="190908"/>
                  </a:lnTo>
                  <a:lnTo>
                    <a:pt x="166635" y="186501"/>
                  </a:lnTo>
                  <a:lnTo>
                    <a:pt x="201382" y="1775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97380" y="2611067"/>
              <a:ext cx="213812" cy="280628"/>
            </a:xfrm>
            <a:custGeom>
              <a:avLst/>
              <a:gdLst/>
              <a:ahLst/>
              <a:cxnLst/>
              <a:rect l="0" t="0" r="0" b="0"/>
              <a:pathLst>
                <a:path w="213812" h="280628">
                  <a:moveTo>
                    <a:pt x="3241" y="126342"/>
                  </a:moveTo>
                  <a:lnTo>
                    <a:pt x="3376" y="140877"/>
                  </a:lnTo>
                  <a:lnTo>
                    <a:pt x="4656" y="153508"/>
                  </a:lnTo>
                  <a:lnTo>
                    <a:pt x="7226" y="165417"/>
                  </a:lnTo>
                  <a:lnTo>
                    <a:pt x="10082" y="177072"/>
                  </a:lnTo>
                  <a:lnTo>
                    <a:pt x="11473" y="188912"/>
                  </a:lnTo>
                  <a:lnTo>
                    <a:pt x="10558" y="201148"/>
                  </a:lnTo>
                  <a:lnTo>
                    <a:pt x="7969" y="213643"/>
                  </a:lnTo>
                  <a:lnTo>
                    <a:pt x="5294" y="226034"/>
                  </a:lnTo>
                  <a:lnTo>
                    <a:pt x="3498" y="238110"/>
                  </a:lnTo>
                  <a:lnTo>
                    <a:pt x="2856" y="249828"/>
                  </a:lnTo>
                  <a:lnTo>
                    <a:pt x="3288" y="261230"/>
                  </a:lnTo>
                  <a:lnTo>
                    <a:pt x="4574" y="272289"/>
                  </a:lnTo>
                  <a:lnTo>
                    <a:pt x="5855" y="279861"/>
                  </a:lnTo>
                  <a:lnTo>
                    <a:pt x="6542" y="280627"/>
                  </a:lnTo>
                  <a:lnTo>
                    <a:pt x="7539" y="276961"/>
                  </a:lnTo>
                  <a:lnTo>
                    <a:pt x="9505" y="271120"/>
                  </a:lnTo>
                  <a:lnTo>
                    <a:pt x="12111" y="264000"/>
                  </a:lnTo>
                  <a:lnTo>
                    <a:pt x="14317" y="255574"/>
                  </a:lnTo>
                  <a:lnTo>
                    <a:pt x="15530" y="245842"/>
                  </a:lnTo>
                  <a:lnTo>
                    <a:pt x="15641" y="235137"/>
                  </a:lnTo>
                  <a:lnTo>
                    <a:pt x="14784" y="224001"/>
                  </a:lnTo>
                  <a:lnTo>
                    <a:pt x="13161" y="212787"/>
                  </a:lnTo>
                  <a:lnTo>
                    <a:pt x="10967" y="201489"/>
                  </a:lnTo>
                  <a:lnTo>
                    <a:pt x="8364" y="189842"/>
                  </a:lnTo>
                  <a:lnTo>
                    <a:pt x="5482" y="177715"/>
                  </a:lnTo>
                  <a:lnTo>
                    <a:pt x="2738" y="165283"/>
                  </a:lnTo>
                  <a:lnTo>
                    <a:pt x="808" y="152930"/>
                  </a:lnTo>
                  <a:lnTo>
                    <a:pt x="0" y="140877"/>
                  </a:lnTo>
                  <a:lnTo>
                    <a:pt x="442" y="129172"/>
                  </a:lnTo>
                  <a:lnTo>
                    <a:pt x="2259" y="117779"/>
                  </a:lnTo>
                  <a:lnTo>
                    <a:pt x="5377" y="106639"/>
                  </a:lnTo>
                  <a:lnTo>
                    <a:pt x="9740" y="95853"/>
                  </a:lnTo>
                  <a:lnTo>
                    <a:pt x="15410" y="85676"/>
                  </a:lnTo>
                  <a:lnTo>
                    <a:pt x="22300" y="76202"/>
                  </a:lnTo>
                  <a:lnTo>
                    <a:pt x="30365" y="67535"/>
                  </a:lnTo>
                  <a:lnTo>
                    <a:pt x="39680" y="59858"/>
                  </a:lnTo>
                  <a:lnTo>
                    <a:pt x="50170" y="53172"/>
                  </a:lnTo>
                  <a:lnTo>
                    <a:pt x="61636" y="47173"/>
                  </a:lnTo>
                  <a:lnTo>
                    <a:pt x="73858" y="41369"/>
                  </a:lnTo>
                  <a:lnTo>
                    <a:pt x="86633" y="35463"/>
                  </a:lnTo>
                  <a:lnTo>
                    <a:pt x="99805" y="29511"/>
                  </a:lnTo>
                  <a:lnTo>
                    <a:pt x="113252" y="23814"/>
                  </a:lnTo>
                  <a:lnTo>
                    <a:pt x="126886" y="18541"/>
                  </a:lnTo>
                  <a:lnTo>
                    <a:pt x="140617" y="13850"/>
                  </a:lnTo>
                  <a:lnTo>
                    <a:pt x="156011" y="9504"/>
                  </a:lnTo>
                  <a:lnTo>
                    <a:pt x="177771" y="5124"/>
                  </a:lnTo>
                  <a:lnTo>
                    <a:pt x="213811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614692" y="2305298"/>
            <a:ext cx="859920" cy="565770"/>
            <a:chOff x="3614692" y="2305298"/>
            <a:chExt cx="859920" cy="565770"/>
          </a:xfrm>
        </p:grpSpPr>
        <p:sp>
          <p:nvSpPr>
            <p:cNvPr id="85" name="Freeform 84"/>
            <p:cNvSpPr/>
            <p:nvPr/>
          </p:nvSpPr>
          <p:spPr>
            <a:xfrm>
              <a:off x="3614692" y="2547896"/>
              <a:ext cx="165039" cy="285522"/>
            </a:xfrm>
            <a:custGeom>
              <a:avLst/>
              <a:gdLst/>
              <a:ahLst/>
              <a:cxnLst/>
              <a:rect l="0" t="0" r="0" b="0"/>
              <a:pathLst>
                <a:path w="165039" h="285522">
                  <a:moveTo>
                    <a:pt x="7111" y="136870"/>
                  </a:moveTo>
                  <a:lnTo>
                    <a:pt x="10045" y="145739"/>
                  </a:lnTo>
                  <a:lnTo>
                    <a:pt x="12827" y="154726"/>
                  </a:lnTo>
                  <a:lnTo>
                    <a:pt x="15726" y="164721"/>
                  </a:lnTo>
                  <a:lnTo>
                    <a:pt x="18767" y="175702"/>
                  </a:lnTo>
                  <a:lnTo>
                    <a:pt x="21932" y="187513"/>
                  </a:lnTo>
                  <a:lnTo>
                    <a:pt x="25191" y="199972"/>
                  </a:lnTo>
                  <a:lnTo>
                    <a:pt x="28356" y="212909"/>
                  </a:lnTo>
                  <a:lnTo>
                    <a:pt x="31099" y="226190"/>
                  </a:lnTo>
                  <a:lnTo>
                    <a:pt x="33265" y="239703"/>
                  </a:lnTo>
                  <a:lnTo>
                    <a:pt x="34549" y="253046"/>
                  </a:lnTo>
                  <a:lnTo>
                    <a:pt x="34429" y="265551"/>
                  </a:lnTo>
                  <a:lnTo>
                    <a:pt x="32766" y="276849"/>
                  </a:lnTo>
                  <a:lnTo>
                    <a:pt x="30280" y="284375"/>
                  </a:lnTo>
                  <a:lnTo>
                    <a:pt x="27991" y="285521"/>
                  </a:lnTo>
                  <a:lnTo>
                    <a:pt x="25945" y="282191"/>
                  </a:lnTo>
                  <a:lnTo>
                    <a:pt x="23849" y="276158"/>
                  </a:lnTo>
                  <a:lnTo>
                    <a:pt x="21527" y="268476"/>
                  </a:lnTo>
                  <a:lnTo>
                    <a:pt x="18935" y="259769"/>
                  </a:lnTo>
                  <a:lnTo>
                    <a:pt x="16101" y="250248"/>
                  </a:lnTo>
                  <a:lnTo>
                    <a:pt x="13073" y="239841"/>
                  </a:lnTo>
                  <a:lnTo>
                    <a:pt x="9905" y="228564"/>
                  </a:lnTo>
                  <a:lnTo>
                    <a:pt x="6801" y="216542"/>
                  </a:lnTo>
                  <a:lnTo>
                    <a:pt x="4098" y="203937"/>
                  </a:lnTo>
                  <a:lnTo>
                    <a:pt x="1954" y="190902"/>
                  </a:lnTo>
                  <a:lnTo>
                    <a:pt x="516" y="177724"/>
                  </a:lnTo>
                  <a:lnTo>
                    <a:pt x="0" y="164803"/>
                  </a:lnTo>
                  <a:lnTo>
                    <a:pt x="438" y="152341"/>
                  </a:lnTo>
                  <a:lnTo>
                    <a:pt x="1867" y="140516"/>
                  </a:lnTo>
                  <a:lnTo>
                    <a:pt x="4422" y="129567"/>
                  </a:lnTo>
                  <a:lnTo>
                    <a:pt x="8065" y="119535"/>
                  </a:lnTo>
                  <a:lnTo>
                    <a:pt x="12629" y="110306"/>
                  </a:lnTo>
                  <a:lnTo>
                    <a:pt x="17909" y="101712"/>
                  </a:lnTo>
                  <a:lnTo>
                    <a:pt x="23718" y="93593"/>
                  </a:lnTo>
                  <a:lnTo>
                    <a:pt x="29904" y="85816"/>
                  </a:lnTo>
                  <a:lnTo>
                    <a:pt x="36357" y="78280"/>
                  </a:lnTo>
                  <a:lnTo>
                    <a:pt x="42996" y="70914"/>
                  </a:lnTo>
                  <a:lnTo>
                    <a:pt x="49929" y="63831"/>
                  </a:lnTo>
                  <a:lnTo>
                    <a:pt x="57422" y="57301"/>
                  </a:lnTo>
                  <a:lnTo>
                    <a:pt x="65578" y="51424"/>
                  </a:lnTo>
                  <a:lnTo>
                    <a:pt x="74344" y="45985"/>
                  </a:lnTo>
                  <a:lnTo>
                    <a:pt x="83607" y="40567"/>
                  </a:lnTo>
                  <a:lnTo>
                    <a:pt x="93247" y="34923"/>
                  </a:lnTo>
                  <a:lnTo>
                    <a:pt x="103161" y="29148"/>
                  </a:lnTo>
                  <a:lnTo>
                    <a:pt x="113269" y="23571"/>
                  </a:lnTo>
                  <a:lnTo>
                    <a:pt x="123498" y="18379"/>
                  </a:lnTo>
                  <a:lnTo>
                    <a:pt x="133351" y="13741"/>
                  </a:lnTo>
                  <a:lnTo>
                    <a:pt x="142874" y="9438"/>
                  </a:lnTo>
                  <a:lnTo>
                    <a:pt x="152903" y="5092"/>
                  </a:lnTo>
                  <a:lnTo>
                    <a:pt x="16503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787624" y="2629529"/>
              <a:ext cx="171092" cy="241539"/>
            </a:xfrm>
            <a:custGeom>
              <a:avLst/>
              <a:gdLst/>
              <a:ahLst/>
              <a:cxnLst/>
              <a:rect l="0" t="0" r="0" b="0"/>
              <a:pathLst>
                <a:path w="171092" h="241539">
                  <a:moveTo>
                    <a:pt x="34220" y="107880"/>
                  </a:moveTo>
                  <a:lnTo>
                    <a:pt x="48822" y="107880"/>
                  </a:lnTo>
                  <a:lnTo>
                    <a:pt x="62093" y="107880"/>
                  </a:lnTo>
                  <a:lnTo>
                    <a:pt x="75285" y="107871"/>
                  </a:lnTo>
                  <a:lnTo>
                    <a:pt x="88281" y="107525"/>
                  </a:lnTo>
                  <a:lnTo>
                    <a:pt x="100493" y="106228"/>
                  </a:lnTo>
                  <a:lnTo>
                    <a:pt x="111636" y="103713"/>
                  </a:lnTo>
                  <a:lnTo>
                    <a:pt x="121578" y="99716"/>
                  </a:lnTo>
                  <a:lnTo>
                    <a:pt x="130186" y="93827"/>
                  </a:lnTo>
                  <a:lnTo>
                    <a:pt x="137516" y="86013"/>
                  </a:lnTo>
                  <a:lnTo>
                    <a:pt x="143285" y="76698"/>
                  </a:lnTo>
                  <a:lnTo>
                    <a:pt x="146812" y="66544"/>
                  </a:lnTo>
                  <a:lnTo>
                    <a:pt x="147927" y="56022"/>
                  </a:lnTo>
                  <a:lnTo>
                    <a:pt x="146896" y="45537"/>
                  </a:lnTo>
                  <a:lnTo>
                    <a:pt x="144154" y="35505"/>
                  </a:lnTo>
                  <a:lnTo>
                    <a:pt x="140119" y="26104"/>
                  </a:lnTo>
                  <a:lnTo>
                    <a:pt x="134819" y="17641"/>
                  </a:lnTo>
                  <a:lnTo>
                    <a:pt x="127914" y="10628"/>
                  </a:lnTo>
                  <a:lnTo>
                    <a:pt x="119350" y="5215"/>
                  </a:lnTo>
                  <a:lnTo>
                    <a:pt x="109499" y="1562"/>
                  </a:lnTo>
                  <a:lnTo>
                    <a:pt x="98971" y="0"/>
                  </a:lnTo>
                  <a:lnTo>
                    <a:pt x="88189" y="506"/>
                  </a:lnTo>
                  <a:lnTo>
                    <a:pt x="77528" y="2775"/>
                  </a:lnTo>
                  <a:lnTo>
                    <a:pt x="67376" y="6424"/>
                  </a:lnTo>
                  <a:lnTo>
                    <a:pt x="57890" y="11100"/>
                  </a:lnTo>
                  <a:lnTo>
                    <a:pt x="49199" y="16676"/>
                  </a:lnTo>
                  <a:lnTo>
                    <a:pt x="41501" y="23243"/>
                  </a:lnTo>
                  <a:lnTo>
                    <a:pt x="34801" y="30769"/>
                  </a:lnTo>
                  <a:lnTo>
                    <a:pt x="28960" y="39109"/>
                  </a:lnTo>
                  <a:lnTo>
                    <a:pt x="23795" y="48086"/>
                  </a:lnTo>
                  <a:lnTo>
                    <a:pt x="19130" y="57534"/>
                  </a:lnTo>
                  <a:lnTo>
                    <a:pt x="14826" y="67319"/>
                  </a:lnTo>
                  <a:lnTo>
                    <a:pt x="10774" y="77341"/>
                  </a:lnTo>
                  <a:lnTo>
                    <a:pt x="6906" y="87531"/>
                  </a:lnTo>
                  <a:lnTo>
                    <a:pt x="3494" y="98000"/>
                  </a:lnTo>
                  <a:lnTo>
                    <a:pt x="1115" y="109022"/>
                  </a:lnTo>
                  <a:lnTo>
                    <a:pt x="0" y="120694"/>
                  </a:lnTo>
                  <a:lnTo>
                    <a:pt x="66" y="132805"/>
                  </a:lnTo>
                  <a:lnTo>
                    <a:pt x="1100" y="144935"/>
                  </a:lnTo>
                  <a:lnTo>
                    <a:pt x="2873" y="156830"/>
                  </a:lnTo>
                  <a:lnTo>
                    <a:pt x="5351" y="168258"/>
                  </a:lnTo>
                  <a:lnTo>
                    <a:pt x="8684" y="178932"/>
                  </a:lnTo>
                  <a:lnTo>
                    <a:pt x="12890" y="188780"/>
                  </a:lnTo>
                  <a:lnTo>
                    <a:pt x="18019" y="198055"/>
                  </a:lnTo>
                  <a:lnTo>
                    <a:pt x="24218" y="207211"/>
                  </a:lnTo>
                  <a:lnTo>
                    <a:pt x="31469" y="216506"/>
                  </a:lnTo>
                  <a:lnTo>
                    <a:pt x="39781" y="225379"/>
                  </a:lnTo>
                  <a:lnTo>
                    <a:pt x="49263" y="232593"/>
                  </a:lnTo>
                  <a:lnTo>
                    <a:pt x="59859" y="237588"/>
                  </a:lnTo>
                  <a:lnTo>
                    <a:pt x="71229" y="240449"/>
                  </a:lnTo>
                  <a:lnTo>
                    <a:pt x="82852" y="241538"/>
                  </a:lnTo>
                  <a:lnTo>
                    <a:pt x="94408" y="241269"/>
                  </a:lnTo>
                  <a:lnTo>
                    <a:pt x="105777" y="240006"/>
                  </a:lnTo>
                  <a:lnTo>
                    <a:pt x="116943" y="238037"/>
                  </a:lnTo>
                  <a:lnTo>
                    <a:pt x="127922" y="235580"/>
                  </a:lnTo>
                  <a:lnTo>
                    <a:pt x="138298" y="232941"/>
                  </a:lnTo>
                  <a:lnTo>
                    <a:pt x="148237" y="230272"/>
                  </a:lnTo>
                  <a:lnTo>
                    <a:pt x="158614" y="227341"/>
                  </a:lnTo>
                  <a:lnTo>
                    <a:pt x="171091" y="22369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37129" y="2684649"/>
              <a:ext cx="216385" cy="168574"/>
            </a:xfrm>
            <a:custGeom>
              <a:avLst/>
              <a:gdLst/>
              <a:ahLst/>
              <a:cxnLst/>
              <a:rect l="0" t="0" r="0" b="0"/>
              <a:pathLst>
                <a:path w="216385" h="168574">
                  <a:moveTo>
                    <a:pt x="121627" y="73817"/>
                  </a:moveTo>
                  <a:lnTo>
                    <a:pt x="124360" y="62149"/>
                  </a:lnTo>
                  <a:lnTo>
                    <a:pt x="125221" y="51660"/>
                  </a:lnTo>
                  <a:lnTo>
                    <a:pt x="124227" y="41367"/>
                  </a:lnTo>
                  <a:lnTo>
                    <a:pt x="121515" y="31411"/>
                  </a:lnTo>
                  <a:lnTo>
                    <a:pt x="117082" y="22365"/>
                  </a:lnTo>
                  <a:lnTo>
                    <a:pt x="111089" y="14491"/>
                  </a:lnTo>
                  <a:lnTo>
                    <a:pt x="103658" y="8059"/>
                  </a:lnTo>
                  <a:lnTo>
                    <a:pt x="94783" y="3491"/>
                  </a:lnTo>
                  <a:lnTo>
                    <a:pt x="84605" y="834"/>
                  </a:lnTo>
                  <a:lnTo>
                    <a:pt x="73690" y="0"/>
                  </a:lnTo>
                  <a:lnTo>
                    <a:pt x="62906" y="944"/>
                  </a:lnTo>
                  <a:lnTo>
                    <a:pt x="52735" y="3474"/>
                  </a:lnTo>
                  <a:lnTo>
                    <a:pt x="43451" y="7610"/>
                  </a:lnTo>
                  <a:lnTo>
                    <a:pt x="35287" y="13658"/>
                  </a:lnTo>
                  <a:lnTo>
                    <a:pt x="28242" y="21611"/>
                  </a:lnTo>
                  <a:lnTo>
                    <a:pt x="22155" y="31035"/>
                  </a:lnTo>
                  <a:lnTo>
                    <a:pt x="16816" y="41269"/>
                  </a:lnTo>
                  <a:lnTo>
                    <a:pt x="12037" y="51858"/>
                  </a:lnTo>
                  <a:lnTo>
                    <a:pt x="7823" y="62729"/>
                  </a:lnTo>
                  <a:lnTo>
                    <a:pt x="4364" y="74086"/>
                  </a:lnTo>
                  <a:lnTo>
                    <a:pt x="1712" y="86016"/>
                  </a:lnTo>
                  <a:lnTo>
                    <a:pt x="100" y="98316"/>
                  </a:lnTo>
                  <a:lnTo>
                    <a:pt x="0" y="110579"/>
                  </a:lnTo>
                  <a:lnTo>
                    <a:pt x="1535" y="122564"/>
                  </a:lnTo>
                  <a:lnTo>
                    <a:pt x="4685" y="133883"/>
                  </a:lnTo>
                  <a:lnTo>
                    <a:pt x="9465" y="143953"/>
                  </a:lnTo>
                  <a:lnTo>
                    <a:pt x="15718" y="152564"/>
                  </a:lnTo>
                  <a:lnTo>
                    <a:pt x="23170" y="159514"/>
                  </a:lnTo>
                  <a:lnTo>
                    <a:pt x="31533" y="164442"/>
                  </a:lnTo>
                  <a:lnTo>
                    <a:pt x="40558" y="167345"/>
                  </a:lnTo>
                  <a:lnTo>
                    <a:pt x="49886" y="168347"/>
                  </a:lnTo>
                  <a:lnTo>
                    <a:pt x="59067" y="167516"/>
                  </a:lnTo>
                  <a:lnTo>
                    <a:pt x="67866" y="165067"/>
                  </a:lnTo>
                  <a:lnTo>
                    <a:pt x="76077" y="161155"/>
                  </a:lnTo>
                  <a:lnTo>
                    <a:pt x="83447" y="155789"/>
                  </a:lnTo>
                  <a:lnTo>
                    <a:pt x="89923" y="149108"/>
                  </a:lnTo>
                  <a:lnTo>
                    <a:pt x="95612" y="141352"/>
                  </a:lnTo>
                  <a:lnTo>
                    <a:pt x="100675" y="132777"/>
                  </a:lnTo>
                  <a:lnTo>
                    <a:pt x="105266" y="123597"/>
                  </a:lnTo>
                  <a:lnTo>
                    <a:pt x="109352" y="113824"/>
                  </a:lnTo>
                  <a:lnTo>
                    <a:pt x="112725" y="103278"/>
                  </a:lnTo>
                  <a:lnTo>
                    <a:pt x="115323" y="91928"/>
                  </a:lnTo>
                  <a:lnTo>
                    <a:pt x="117068" y="80034"/>
                  </a:lnTo>
                  <a:lnTo>
                    <a:pt x="117791" y="68051"/>
                  </a:lnTo>
                  <a:lnTo>
                    <a:pt x="117517" y="56318"/>
                  </a:lnTo>
                  <a:lnTo>
                    <a:pt x="117106" y="47340"/>
                  </a:lnTo>
                  <a:lnTo>
                    <a:pt x="117641" y="44406"/>
                  </a:lnTo>
                  <a:lnTo>
                    <a:pt x="119065" y="46951"/>
                  </a:lnTo>
                  <a:lnTo>
                    <a:pt x="121135" y="53396"/>
                  </a:lnTo>
                  <a:lnTo>
                    <a:pt x="123662" y="62275"/>
                  </a:lnTo>
                  <a:lnTo>
                    <a:pt x="126504" y="72386"/>
                  </a:lnTo>
                  <a:lnTo>
                    <a:pt x="129568" y="83004"/>
                  </a:lnTo>
                  <a:lnTo>
                    <a:pt x="132948" y="93614"/>
                  </a:lnTo>
                  <a:lnTo>
                    <a:pt x="136902" y="103761"/>
                  </a:lnTo>
                  <a:lnTo>
                    <a:pt x="141532" y="113261"/>
                  </a:lnTo>
                  <a:lnTo>
                    <a:pt x="146949" y="122138"/>
                  </a:lnTo>
                  <a:lnTo>
                    <a:pt x="153343" y="130498"/>
                  </a:lnTo>
                  <a:lnTo>
                    <a:pt x="160716" y="138452"/>
                  </a:lnTo>
                  <a:lnTo>
                    <a:pt x="168859" y="145805"/>
                  </a:lnTo>
                  <a:lnTo>
                    <a:pt x="178447" y="152776"/>
                  </a:lnTo>
                  <a:lnTo>
                    <a:pt x="192558" y="159978"/>
                  </a:lnTo>
                  <a:lnTo>
                    <a:pt x="216384" y="16857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79204" y="2305298"/>
              <a:ext cx="195408" cy="563992"/>
            </a:xfrm>
            <a:custGeom>
              <a:avLst/>
              <a:gdLst/>
              <a:ahLst/>
              <a:cxnLst/>
              <a:rect l="0" t="0" r="0" b="0"/>
              <a:pathLst>
                <a:path w="195408" h="563992">
                  <a:moveTo>
                    <a:pt x="121707" y="432111"/>
                  </a:moveTo>
                  <a:lnTo>
                    <a:pt x="124507" y="420443"/>
                  </a:lnTo>
                  <a:lnTo>
                    <a:pt x="126009" y="409954"/>
                  </a:lnTo>
                  <a:lnTo>
                    <a:pt x="126311" y="399657"/>
                  </a:lnTo>
                  <a:lnTo>
                    <a:pt x="125458" y="389528"/>
                  </a:lnTo>
                  <a:lnTo>
                    <a:pt x="123342" y="379833"/>
                  </a:lnTo>
                  <a:lnTo>
                    <a:pt x="120011" y="370706"/>
                  </a:lnTo>
                  <a:lnTo>
                    <a:pt x="115331" y="362449"/>
                  </a:lnTo>
                  <a:lnTo>
                    <a:pt x="108915" y="355584"/>
                  </a:lnTo>
                  <a:lnTo>
                    <a:pt x="100715" y="350276"/>
                  </a:lnTo>
                  <a:lnTo>
                    <a:pt x="91126" y="346695"/>
                  </a:lnTo>
                  <a:lnTo>
                    <a:pt x="80780" y="345184"/>
                  </a:lnTo>
                  <a:lnTo>
                    <a:pt x="70125" y="345723"/>
                  </a:lnTo>
                  <a:lnTo>
                    <a:pt x="59550" y="348016"/>
                  </a:lnTo>
                  <a:lnTo>
                    <a:pt x="49458" y="351681"/>
                  </a:lnTo>
                  <a:lnTo>
                    <a:pt x="40012" y="356372"/>
                  </a:lnTo>
                  <a:lnTo>
                    <a:pt x="31348" y="362128"/>
                  </a:lnTo>
                  <a:lnTo>
                    <a:pt x="23667" y="369347"/>
                  </a:lnTo>
                  <a:lnTo>
                    <a:pt x="16984" y="378129"/>
                  </a:lnTo>
                  <a:lnTo>
                    <a:pt x="11324" y="388298"/>
                  </a:lnTo>
                  <a:lnTo>
                    <a:pt x="6812" y="399572"/>
                  </a:lnTo>
                  <a:lnTo>
                    <a:pt x="3409" y="411682"/>
                  </a:lnTo>
                  <a:lnTo>
                    <a:pt x="1105" y="424559"/>
                  </a:lnTo>
                  <a:lnTo>
                    <a:pt x="0" y="438334"/>
                  </a:lnTo>
                  <a:lnTo>
                    <a:pt x="38" y="452997"/>
                  </a:lnTo>
                  <a:lnTo>
                    <a:pt x="1198" y="468097"/>
                  </a:lnTo>
                  <a:lnTo>
                    <a:pt x="3571" y="482854"/>
                  </a:lnTo>
                  <a:lnTo>
                    <a:pt x="7094" y="496853"/>
                  </a:lnTo>
                  <a:lnTo>
                    <a:pt x="11576" y="510032"/>
                  </a:lnTo>
                  <a:lnTo>
                    <a:pt x="16801" y="522497"/>
                  </a:lnTo>
                  <a:lnTo>
                    <a:pt x="22588" y="534382"/>
                  </a:lnTo>
                  <a:lnTo>
                    <a:pt x="29269" y="545177"/>
                  </a:lnTo>
                  <a:lnTo>
                    <a:pt x="37649" y="553772"/>
                  </a:lnTo>
                  <a:lnTo>
                    <a:pt x="48024" y="559733"/>
                  </a:lnTo>
                  <a:lnTo>
                    <a:pt x="59908" y="563091"/>
                  </a:lnTo>
                  <a:lnTo>
                    <a:pt x="72341" y="563991"/>
                  </a:lnTo>
                  <a:lnTo>
                    <a:pt x="84697" y="562771"/>
                  </a:lnTo>
                  <a:lnTo>
                    <a:pt x="96566" y="559548"/>
                  </a:lnTo>
                  <a:lnTo>
                    <a:pt x="107604" y="554127"/>
                  </a:lnTo>
                  <a:lnTo>
                    <a:pt x="117719" y="546603"/>
                  </a:lnTo>
                  <a:lnTo>
                    <a:pt x="126849" y="537469"/>
                  </a:lnTo>
                  <a:lnTo>
                    <a:pt x="134850" y="527431"/>
                  </a:lnTo>
                  <a:lnTo>
                    <a:pt x="141762" y="516965"/>
                  </a:lnTo>
                  <a:lnTo>
                    <a:pt x="147915" y="505837"/>
                  </a:lnTo>
                  <a:lnTo>
                    <a:pt x="153823" y="493243"/>
                  </a:lnTo>
                  <a:lnTo>
                    <a:pt x="159795" y="478836"/>
                  </a:lnTo>
                  <a:lnTo>
                    <a:pt x="165622" y="462566"/>
                  </a:lnTo>
                  <a:lnTo>
                    <a:pt x="170702" y="444430"/>
                  </a:lnTo>
                  <a:lnTo>
                    <a:pt x="174753" y="424644"/>
                  </a:lnTo>
                  <a:lnTo>
                    <a:pt x="177963" y="404018"/>
                  </a:lnTo>
                  <a:lnTo>
                    <a:pt x="180807" y="383800"/>
                  </a:lnTo>
                  <a:lnTo>
                    <a:pt x="183606" y="364656"/>
                  </a:lnTo>
                  <a:lnTo>
                    <a:pt x="186333" y="346704"/>
                  </a:lnTo>
                  <a:lnTo>
                    <a:pt x="188719" y="329801"/>
                  </a:lnTo>
                  <a:lnTo>
                    <a:pt x="190619" y="313726"/>
                  </a:lnTo>
                  <a:lnTo>
                    <a:pt x="191878" y="298266"/>
                  </a:lnTo>
                  <a:lnTo>
                    <a:pt x="192267" y="283250"/>
                  </a:lnTo>
                  <a:lnTo>
                    <a:pt x="191750" y="268544"/>
                  </a:lnTo>
                  <a:lnTo>
                    <a:pt x="190605" y="254053"/>
                  </a:lnTo>
                  <a:lnTo>
                    <a:pt x="189305" y="239710"/>
                  </a:lnTo>
                  <a:lnTo>
                    <a:pt x="188135" y="225453"/>
                  </a:lnTo>
                  <a:lnTo>
                    <a:pt x="187031" y="210758"/>
                  </a:lnTo>
                  <a:lnTo>
                    <a:pt x="185683" y="194683"/>
                  </a:lnTo>
                  <a:lnTo>
                    <a:pt x="183924" y="176833"/>
                  </a:lnTo>
                  <a:lnTo>
                    <a:pt x="181742" y="157622"/>
                  </a:lnTo>
                  <a:lnTo>
                    <a:pt x="179199" y="137964"/>
                  </a:lnTo>
                  <a:lnTo>
                    <a:pt x="176374" y="118446"/>
                  </a:lnTo>
                  <a:lnTo>
                    <a:pt x="173340" y="99292"/>
                  </a:lnTo>
                  <a:lnTo>
                    <a:pt x="170157" y="80525"/>
                  </a:lnTo>
                  <a:lnTo>
                    <a:pt x="166866" y="62105"/>
                  </a:lnTo>
                  <a:lnTo>
                    <a:pt x="163335" y="44449"/>
                  </a:lnTo>
                  <a:lnTo>
                    <a:pt x="159279" y="28410"/>
                  </a:lnTo>
                  <a:lnTo>
                    <a:pt x="154584" y="14375"/>
                  </a:lnTo>
                  <a:lnTo>
                    <a:pt x="149270" y="4060"/>
                  </a:lnTo>
                  <a:lnTo>
                    <a:pt x="144091" y="0"/>
                  </a:lnTo>
                  <a:lnTo>
                    <a:pt x="139987" y="1706"/>
                  </a:lnTo>
                  <a:lnTo>
                    <a:pt x="136650" y="7213"/>
                  </a:lnTo>
                  <a:lnTo>
                    <a:pt x="133619" y="14927"/>
                  </a:lnTo>
                  <a:lnTo>
                    <a:pt x="130793" y="24199"/>
                  </a:lnTo>
                  <a:lnTo>
                    <a:pt x="128372" y="35101"/>
                  </a:lnTo>
                  <a:lnTo>
                    <a:pt x="126460" y="47601"/>
                  </a:lnTo>
                  <a:lnTo>
                    <a:pt x="125031" y="61799"/>
                  </a:lnTo>
                  <a:lnTo>
                    <a:pt x="124000" y="78017"/>
                  </a:lnTo>
                  <a:lnTo>
                    <a:pt x="123273" y="96239"/>
                  </a:lnTo>
                  <a:lnTo>
                    <a:pt x="122770" y="116176"/>
                  </a:lnTo>
                  <a:lnTo>
                    <a:pt x="122425" y="137456"/>
                  </a:lnTo>
                  <a:lnTo>
                    <a:pt x="122195" y="159732"/>
                  </a:lnTo>
                  <a:lnTo>
                    <a:pt x="122209" y="182722"/>
                  </a:lnTo>
                  <a:lnTo>
                    <a:pt x="122750" y="206214"/>
                  </a:lnTo>
                  <a:lnTo>
                    <a:pt x="123927" y="230047"/>
                  </a:lnTo>
                  <a:lnTo>
                    <a:pt x="125532" y="253949"/>
                  </a:lnTo>
                  <a:lnTo>
                    <a:pt x="127147" y="277537"/>
                  </a:lnTo>
                  <a:lnTo>
                    <a:pt x="128533" y="300615"/>
                  </a:lnTo>
                  <a:lnTo>
                    <a:pt x="129785" y="322688"/>
                  </a:lnTo>
                  <a:lnTo>
                    <a:pt x="131231" y="342914"/>
                  </a:lnTo>
                  <a:lnTo>
                    <a:pt x="133056" y="360998"/>
                  </a:lnTo>
                  <a:lnTo>
                    <a:pt x="135282" y="377126"/>
                  </a:lnTo>
                  <a:lnTo>
                    <a:pt x="137855" y="391668"/>
                  </a:lnTo>
                  <a:lnTo>
                    <a:pt x="140701" y="405022"/>
                  </a:lnTo>
                  <a:lnTo>
                    <a:pt x="143748" y="417843"/>
                  </a:lnTo>
                  <a:lnTo>
                    <a:pt x="146939" y="431000"/>
                  </a:lnTo>
                  <a:lnTo>
                    <a:pt x="150236" y="444931"/>
                  </a:lnTo>
                  <a:lnTo>
                    <a:pt x="153771" y="459376"/>
                  </a:lnTo>
                  <a:lnTo>
                    <a:pt x="157830" y="473612"/>
                  </a:lnTo>
                  <a:lnTo>
                    <a:pt x="162521" y="487213"/>
                  </a:lnTo>
                  <a:lnTo>
                    <a:pt x="167688" y="499838"/>
                  </a:lnTo>
                  <a:lnTo>
                    <a:pt x="173607" y="512415"/>
                  </a:lnTo>
                  <a:lnTo>
                    <a:pt x="181915" y="527160"/>
                  </a:lnTo>
                  <a:lnTo>
                    <a:pt x="195407" y="54792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6450430" y="2183010"/>
            <a:ext cx="156203" cy="622111"/>
          </a:xfrm>
          <a:custGeom>
            <a:avLst/>
            <a:gdLst/>
            <a:ahLst/>
            <a:cxnLst/>
            <a:rect l="0" t="0" r="0" b="0"/>
            <a:pathLst>
              <a:path w="156203" h="622111">
                <a:moveTo>
                  <a:pt x="124616" y="480041"/>
                </a:moveTo>
                <a:lnTo>
                  <a:pt x="121682" y="471240"/>
                </a:lnTo>
                <a:lnTo>
                  <a:pt x="118900" y="462894"/>
                </a:lnTo>
                <a:lnTo>
                  <a:pt x="115987" y="454208"/>
                </a:lnTo>
                <a:lnTo>
                  <a:pt x="112428" y="445606"/>
                </a:lnTo>
                <a:lnTo>
                  <a:pt x="107318" y="438056"/>
                </a:lnTo>
                <a:lnTo>
                  <a:pt x="100303" y="432033"/>
                </a:lnTo>
                <a:lnTo>
                  <a:pt x="91834" y="427841"/>
                </a:lnTo>
                <a:lnTo>
                  <a:pt x="82851" y="425853"/>
                </a:lnTo>
                <a:lnTo>
                  <a:pt x="73960" y="426041"/>
                </a:lnTo>
                <a:lnTo>
                  <a:pt x="65401" y="428083"/>
                </a:lnTo>
                <a:lnTo>
                  <a:pt x="57208" y="431572"/>
                </a:lnTo>
                <a:lnTo>
                  <a:pt x="49337" y="436137"/>
                </a:lnTo>
                <a:lnTo>
                  <a:pt x="41884" y="441638"/>
                </a:lnTo>
                <a:lnTo>
                  <a:pt x="35091" y="448152"/>
                </a:lnTo>
                <a:lnTo>
                  <a:pt x="29036" y="455643"/>
                </a:lnTo>
                <a:lnTo>
                  <a:pt x="23644" y="463961"/>
                </a:lnTo>
                <a:lnTo>
                  <a:pt x="18787" y="472922"/>
                </a:lnTo>
                <a:lnTo>
                  <a:pt x="14339" y="482364"/>
                </a:lnTo>
                <a:lnTo>
                  <a:pt x="10350" y="492315"/>
                </a:lnTo>
                <a:lnTo>
                  <a:pt x="7043" y="502980"/>
                </a:lnTo>
                <a:lnTo>
                  <a:pt x="4484" y="514415"/>
                </a:lnTo>
                <a:lnTo>
                  <a:pt x="2595" y="526535"/>
                </a:lnTo>
                <a:lnTo>
                  <a:pt x="1245" y="539203"/>
                </a:lnTo>
                <a:lnTo>
                  <a:pt x="308" y="552278"/>
                </a:lnTo>
                <a:lnTo>
                  <a:pt x="0" y="565481"/>
                </a:lnTo>
                <a:lnTo>
                  <a:pt x="851" y="578418"/>
                </a:lnTo>
                <a:lnTo>
                  <a:pt x="3063" y="590878"/>
                </a:lnTo>
                <a:lnTo>
                  <a:pt x="6855" y="602192"/>
                </a:lnTo>
                <a:lnTo>
                  <a:pt x="12606" y="611201"/>
                </a:lnTo>
                <a:lnTo>
                  <a:pt x="20324" y="617471"/>
                </a:lnTo>
                <a:lnTo>
                  <a:pt x="29404" y="621053"/>
                </a:lnTo>
                <a:lnTo>
                  <a:pt x="38868" y="622110"/>
                </a:lnTo>
                <a:lnTo>
                  <a:pt x="48114" y="621004"/>
                </a:lnTo>
                <a:lnTo>
                  <a:pt x="56927" y="618029"/>
                </a:lnTo>
                <a:lnTo>
                  <a:pt x="65299" y="613307"/>
                </a:lnTo>
                <a:lnTo>
                  <a:pt x="73293" y="607061"/>
                </a:lnTo>
                <a:lnTo>
                  <a:pt x="80830" y="599431"/>
                </a:lnTo>
                <a:lnTo>
                  <a:pt x="87680" y="590408"/>
                </a:lnTo>
                <a:lnTo>
                  <a:pt x="93775" y="580111"/>
                </a:lnTo>
                <a:lnTo>
                  <a:pt x="99193" y="568603"/>
                </a:lnTo>
                <a:lnTo>
                  <a:pt x="104067" y="555821"/>
                </a:lnTo>
                <a:lnTo>
                  <a:pt x="108533" y="541851"/>
                </a:lnTo>
                <a:lnTo>
                  <a:pt x="112702" y="526894"/>
                </a:lnTo>
                <a:lnTo>
                  <a:pt x="116662" y="511176"/>
                </a:lnTo>
                <a:lnTo>
                  <a:pt x="120474" y="494903"/>
                </a:lnTo>
                <a:lnTo>
                  <a:pt x="124017" y="478401"/>
                </a:lnTo>
                <a:lnTo>
                  <a:pt x="127018" y="462096"/>
                </a:lnTo>
                <a:lnTo>
                  <a:pt x="129368" y="446190"/>
                </a:lnTo>
                <a:lnTo>
                  <a:pt x="131114" y="430220"/>
                </a:lnTo>
                <a:lnTo>
                  <a:pt x="132369" y="413207"/>
                </a:lnTo>
                <a:lnTo>
                  <a:pt x="133251" y="394678"/>
                </a:lnTo>
                <a:lnTo>
                  <a:pt x="133861" y="374654"/>
                </a:lnTo>
                <a:lnTo>
                  <a:pt x="134278" y="353376"/>
                </a:lnTo>
                <a:lnTo>
                  <a:pt x="134561" y="331144"/>
                </a:lnTo>
                <a:lnTo>
                  <a:pt x="134754" y="308708"/>
                </a:lnTo>
                <a:lnTo>
                  <a:pt x="134883" y="287193"/>
                </a:lnTo>
                <a:lnTo>
                  <a:pt x="134969" y="267129"/>
                </a:lnTo>
                <a:lnTo>
                  <a:pt x="135028" y="248203"/>
                </a:lnTo>
                <a:lnTo>
                  <a:pt x="135067" y="229573"/>
                </a:lnTo>
                <a:lnTo>
                  <a:pt x="135093" y="210699"/>
                </a:lnTo>
                <a:lnTo>
                  <a:pt x="135110" y="191391"/>
                </a:lnTo>
                <a:lnTo>
                  <a:pt x="135121" y="171649"/>
                </a:lnTo>
                <a:lnTo>
                  <a:pt x="135124" y="151551"/>
                </a:lnTo>
                <a:lnTo>
                  <a:pt x="134957" y="131510"/>
                </a:lnTo>
                <a:lnTo>
                  <a:pt x="134312" y="112214"/>
                </a:lnTo>
                <a:lnTo>
                  <a:pt x="133061" y="93987"/>
                </a:lnTo>
                <a:lnTo>
                  <a:pt x="131237" y="76970"/>
                </a:lnTo>
                <a:lnTo>
                  <a:pt x="128942" y="61301"/>
                </a:lnTo>
                <a:lnTo>
                  <a:pt x="126281" y="46913"/>
                </a:lnTo>
                <a:lnTo>
                  <a:pt x="123190" y="33757"/>
                </a:lnTo>
                <a:lnTo>
                  <a:pt x="119438" y="21899"/>
                </a:lnTo>
                <a:lnTo>
                  <a:pt x="114950" y="11292"/>
                </a:lnTo>
                <a:lnTo>
                  <a:pt x="109781" y="3261"/>
                </a:lnTo>
                <a:lnTo>
                  <a:pt x="104706" y="0"/>
                </a:lnTo>
                <a:lnTo>
                  <a:pt x="100669" y="1557"/>
                </a:lnTo>
                <a:lnTo>
                  <a:pt x="97373" y="6915"/>
                </a:lnTo>
                <a:lnTo>
                  <a:pt x="94368" y="15024"/>
                </a:lnTo>
                <a:lnTo>
                  <a:pt x="91558" y="25382"/>
                </a:lnTo>
                <a:lnTo>
                  <a:pt x="89149" y="38000"/>
                </a:lnTo>
                <a:lnTo>
                  <a:pt x="87243" y="52718"/>
                </a:lnTo>
                <a:lnTo>
                  <a:pt x="85817" y="69182"/>
                </a:lnTo>
                <a:lnTo>
                  <a:pt x="84789" y="86993"/>
                </a:lnTo>
                <a:lnTo>
                  <a:pt x="84064" y="105790"/>
                </a:lnTo>
                <a:lnTo>
                  <a:pt x="83563" y="125125"/>
                </a:lnTo>
                <a:lnTo>
                  <a:pt x="83218" y="144478"/>
                </a:lnTo>
                <a:lnTo>
                  <a:pt x="82984" y="163563"/>
                </a:lnTo>
                <a:lnTo>
                  <a:pt x="82825" y="182141"/>
                </a:lnTo>
                <a:lnTo>
                  <a:pt x="82719" y="199929"/>
                </a:lnTo>
                <a:lnTo>
                  <a:pt x="82647" y="216869"/>
                </a:lnTo>
                <a:lnTo>
                  <a:pt x="82599" y="233382"/>
                </a:lnTo>
                <a:lnTo>
                  <a:pt x="82568" y="250237"/>
                </a:lnTo>
                <a:lnTo>
                  <a:pt x="82551" y="267846"/>
                </a:lnTo>
                <a:lnTo>
                  <a:pt x="82709" y="286269"/>
                </a:lnTo>
                <a:lnTo>
                  <a:pt x="83347" y="305402"/>
                </a:lnTo>
                <a:lnTo>
                  <a:pt x="84589" y="325087"/>
                </a:lnTo>
                <a:lnTo>
                  <a:pt x="86238" y="345019"/>
                </a:lnTo>
                <a:lnTo>
                  <a:pt x="87884" y="364772"/>
                </a:lnTo>
                <a:lnTo>
                  <a:pt x="89288" y="384120"/>
                </a:lnTo>
                <a:lnTo>
                  <a:pt x="90553" y="402703"/>
                </a:lnTo>
                <a:lnTo>
                  <a:pt x="92009" y="419962"/>
                </a:lnTo>
                <a:lnTo>
                  <a:pt x="93840" y="435728"/>
                </a:lnTo>
                <a:lnTo>
                  <a:pt x="96069" y="450469"/>
                </a:lnTo>
                <a:lnTo>
                  <a:pt x="98645" y="465064"/>
                </a:lnTo>
                <a:lnTo>
                  <a:pt x="101501" y="480022"/>
                </a:lnTo>
                <a:lnTo>
                  <a:pt x="104895" y="494851"/>
                </a:lnTo>
                <a:lnTo>
                  <a:pt x="109383" y="508296"/>
                </a:lnTo>
                <a:lnTo>
                  <a:pt x="115173" y="519742"/>
                </a:lnTo>
                <a:lnTo>
                  <a:pt x="121900" y="529078"/>
                </a:lnTo>
                <a:lnTo>
                  <a:pt x="129565" y="537285"/>
                </a:lnTo>
                <a:lnTo>
                  <a:pt x="139962" y="545075"/>
                </a:lnTo>
                <a:lnTo>
                  <a:pt x="156202" y="553741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7249286" y="2336668"/>
            <a:ext cx="20641" cy="431669"/>
          </a:xfrm>
          <a:custGeom>
            <a:avLst/>
            <a:gdLst/>
            <a:ahLst/>
            <a:cxnLst/>
            <a:rect l="0" t="0" r="0" b="0"/>
            <a:pathLst>
              <a:path w="20641" h="431669">
                <a:moveTo>
                  <a:pt x="20640" y="0"/>
                </a:moveTo>
                <a:lnTo>
                  <a:pt x="17774" y="11869"/>
                </a:lnTo>
                <a:lnTo>
                  <a:pt x="15632" y="24278"/>
                </a:lnTo>
                <a:lnTo>
                  <a:pt x="14028" y="38475"/>
                </a:lnTo>
                <a:lnTo>
                  <a:pt x="12849" y="54528"/>
                </a:lnTo>
                <a:lnTo>
                  <a:pt x="12000" y="72469"/>
                </a:lnTo>
                <a:lnTo>
                  <a:pt x="11397" y="92093"/>
                </a:lnTo>
                <a:lnTo>
                  <a:pt x="10811" y="112427"/>
                </a:lnTo>
                <a:lnTo>
                  <a:pt x="9878" y="131910"/>
                </a:lnTo>
                <a:lnTo>
                  <a:pt x="8436" y="149743"/>
                </a:lnTo>
                <a:lnTo>
                  <a:pt x="6652" y="165999"/>
                </a:lnTo>
                <a:lnTo>
                  <a:pt x="4916" y="181224"/>
                </a:lnTo>
                <a:lnTo>
                  <a:pt x="3454" y="195886"/>
                </a:lnTo>
                <a:lnTo>
                  <a:pt x="2322" y="210584"/>
                </a:lnTo>
                <a:lnTo>
                  <a:pt x="1488" y="226080"/>
                </a:lnTo>
                <a:lnTo>
                  <a:pt x="891" y="242704"/>
                </a:lnTo>
                <a:lnTo>
                  <a:pt x="475" y="260263"/>
                </a:lnTo>
                <a:lnTo>
                  <a:pt x="187" y="278269"/>
                </a:lnTo>
                <a:lnTo>
                  <a:pt x="0" y="296369"/>
                </a:lnTo>
                <a:lnTo>
                  <a:pt x="212" y="314080"/>
                </a:lnTo>
                <a:lnTo>
                  <a:pt x="1419" y="330737"/>
                </a:lnTo>
                <a:lnTo>
                  <a:pt x="3856" y="346083"/>
                </a:lnTo>
                <a:lnTo>
                  <a:pt x="7137" y="360331"/>
                </a:lnTo>
                <a:lnTo>
                  <a:pt x="10759" y="375685"/>
                </a:lnTo>
                <a:lnTo>
                  <a:pt x="15042" y="396847"/>
                </a:lnTo>
                <a:lnTo>
                  <a:pt x="20640" y="43166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6659274" y="2620937"/>
            <a:ext cx="21058" cy="147400"/>
          </a:xfrm>
          <a:custGeom>
            <a:avLst/>
            <a:gdLst/>
            <a:ahLst/>
            <a:cxnLst/>
            <a:rect l="0" t="0" r="0" b="0"/>
            <a:pathLst>
              <a:path w="21058" h="147400">
                <a:moveTo>
                  <a:pt x="0" y="0"/>
                </a:moveTo>
                <a:lnTo>
                  <a:pt x="68" y="11669"/>
                </a:lnTo>
                <a:lnTo>
                  <a:pt x="708" y="22157"/>
                </a:lnTo>
                <a:lnTo>
                  <a:pt x="2004" y="32464"/>
                </a:lnTo>
                <a:lnTo>
                  <a:pt x="3865" y="42938"/>
                </a:lnTo>
                <a:lnTo>
                  <a:pt x="6181" y="53930"/>
                </a:lnTo>
                <a:lnTo>
                  <a:pt x="8843" y="65568"/>
                </a:lnTo>
                <a:lnTo>
                  <a:pt x="11604" y="77781"/>
                </a:lnTo>
                <a:lnTo>
                  <a:pt x="14362" y="91905"/>
                </a:lnTo>
                <a:lnTo>
                  <a:pt x="17357" y="112538"/>
                </a:lnTo>
                <a:lnTo>
                  <a:pt x="21057" y="14739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6669803" y="248406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6736468" y="2557766"/>
            <a:ext cx="101792" cy="164792"/>
          </a:xfrm>
          <a:custGeom>
            <a:avLst/>
            <a:gdLst/>
            <a:ahLst/>
            <a:cxnLst/>
            <a:rect l="0" t="0" r="0" b="0"/>
            <a:pathLst>
              <a:path w="101792" h="164792">
                <a:moveTo>
                  <a:pt x="7035" y="94757"/>
                </a:moveTo>
                <a:lnTo>
                  <a:pt x="7101" y="106425"/>
                </a:lnTo>
                <a:lnTo>
                  <a:pt x="7741" y="116914"/>
                </a:lnTo>
                <a:lnTo>
                  <a:pt x="9042" y="127211"/>
                </a:lnTo>
                <a:lnTo>
                  <a:pt x="11075" y="137340"/>
                </a:lnTo>
                <a:lnTo>
                  <a:pt x="14040" y="147035"/>
                </a:lnTo>
                <a:lnTo>
                  <a:pt x="17923" y="156120"/>
                </a:lnTo>
                <a:lnTo>
                  <a:pt x="21319" y="162805"/>
                </a:lnTo>
                <a:lnTo>
                  <a:pt x="22410" y="164791"/>
                </a:lnTo>
                <a:lnTo>
                  <a:pt x="21522" y="162684"/>
                </a:lnTo>
                <a:lnTo>
                  <a:pt x="19425" y="157708"/>
                </a:lnTo>
                <a:lnTo>
                  <a:pt x="16665" y="150828"/>
                </a:lnTo>
                <a:lnTo>
                  <a:pt x="13556" y="142699"/>
                </a:lnTo>
                <a:lnTo>
                  <a:pt x="10267" y="133750"/>
                </a:lnTo>
                <a:lnTo>
                  <a:pt x="7049" y="124096"/>
                </a:lnTo>
                <a:lnTo>
                  <a:pt x="4253" y="113613"/>
                </a:lnTo>
                <a:lnTo>
                  <a:pt x="2041" y="102296"/>
                </a:lnTo>
                <a:lnTo>
                  <a:pt x="551" y="90421"/>
                </a:lnTo>
                <a:lnTo>
                  <a:pt x="0" y="78448"/>
                </a:lnTo>
                <a:lnTo>
                  <a:pt x="413" y="66656"/>
                </a:lnTo>
                <a:lnTo>
                  <a:pt x="1826" y="55298"/>
                </a:lnTo>
                <a:lnTo>
                  <a:pt x="4368" y="44670"/>
                </a:lnTo>
                <a:lnTo>
                  <a:pt x="8014" y="34866"/>
                </a:lnTo>
                <a:lnTo>
                  <a:pt x="12918" y="26130"/>
                </a:lnTo>
                <a:lnTo>
                  <a:pt x="19491" y="18933"/>
                </a:lnTo>
                <a:lnTo>
                  <a:pt x="27799" y="13388"/>
                </a:lnTo>
                <a:lnTo>
                  <a:pt x="37589" y="9298"/>
                </a:lnTo>
                <a:lnTo>
                  <a:pt x="49738" y="5936"/>
                </a:lnTo>
                <a:lnTo>
                  <a:pt x="68664" y="3006"/>
                </a:lnTo>
                <a:lnTo>
                  <a:pt x="101791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865165" y="2529605"/>
            <a:ext cx="154745" cy="207147"/>
          </a:xfrm>
          <a:custGeom>
            <a:avLst/>
            <a:gdLst/>
            <a:ahLst/>
            <a:cxnLst/>
            <a:rect l="0" t="0" r="0" b="0"/>
            <a:pathLst>
              <a:path w="154745" h="207147">
                <a:moveTo>
                  <a:pt x="36264" y="112389"/>
                </a:moveTo>
                <a:lnTo>
                  <a:pt x="47933" y="112323"/>
                </a:lnTo>
                <a:lnTo>
                  <a:pt x="58421" y="111682"/>
                </a:lnTo>
                <a:lnTo>
                  <a:pt x="68723" y="110386"/>
                </a:lnTo>
                <a:lnTo>
                  <a:pt x="79025" y="108526"/>
                </a:lnTo>
                <a:lnTo>
                  <a:pt x="89368" y="106209"/>
                </a:lnTo>
                <a:lnTo>
                  <a:pt x="99754" y="103534"/>
                </a:lnTo>
                <a:lnTo>
                  <a:pt x="110009" y="100265"/>
                </a:lnTo>
                <a:lnTo>
                  <a:pt x="119818" y="95861"/>
                </a:lnTo>
                <a:lnTo>
                  <a:pt x="129035" y="90114"/>
                </a:lnTo>
                <a:lnTo>
                  <a:pt x="137360" y="82966"/>
                </a:lnTo>
                <a:lnTo>
                  <a:pt x="144273" y="74341"/>
                </a:lnTo>
                <a:lnTo>
                  <a:pt x="149614" y="64359"/>
                </a:lnTo>
                <a:lnTo>
                  <a:pt x="153217" y="53590"/>
                </a:lnTo>
                <a:lnTo>
                  <a:pt x="154744" y="42909"/>
                </a:lnTo>
                <a:lnTo>
                  <a:pt x="154206" y="32816"/>
                </a:lnTo>
                <a:lnTo>
                  <a:pt x="151575" y="23756"/>
                </a:lnTo>
                <a:lnTo>
                  <a:pt x="146619" y="16275"/>
                </a:lnTo>
                <a:lnTo>
                  <a:pt x="139434" y="10507"/>
                </a:lnTo>
                <a:lnTo>
                  <a:pt x="130374" y="6260"/>
                </a:lnTo>
                <a:lnTo>
                  <a:pt x="119861" y="3229"/>
                </a:lnTo>
                <a:lnTo>
                  <a:pt x="108283" y="1117"/>
                </a:lnTo>
                <a:lnTo>
                  <a:pt x="96275" y="0"/>
                </a:lnTo>
                <a:lnTo>
                  <a:pt x="84682" y="297"/>
                </a:lnTo>
                <a:lnTo>
                  <a:pt x="73927" y="2125"/>
                </a:lnTo>
                <a:lnTo>
                  <a:pt x="64064" y="5318"/>
                </a:lnTo>
                <a:lnTo>
                  <a:pt x="54972" y="9603"/>
                </a:lnTo>
                <a:lnTo>
                  <a:pt x="46483" y="14717"/>
                </a:lnTo>
                <a:lnTo>
                  <a:pt x="38439" y="20761"/>
                </a:lnTo>
                <a:lnTo>
                  <a:pt x="30717" y="28173"/>
                </a:lnTo>
                <a:lnTo>
                  <a:pt x="23226" y="37086"/>
                </a:lnTo>
                <a:lnTo>
                  <a:pt x="16228" y="47342"/>
                </a:lnTo>
                <a:lnTo>
                  <a:pt x="10286" y="58676"/>
                </a:lnTo>
                <a:lnTo>
                  <a:pt x="5631" y="70815"/>
                </a:lnTo>
                <a:lnTo>
                  <a:pt x="2337" y="83373"/>
                </a:lnTo>
                <a:lnTo>
                  <a:pt x="493" y="95869"/>
                </a:lnTo>
                <a:lnTo>
                  <a:pt x="0" y="108046"/>
                </a:lnTo>
                <a:lnTo>
                  <a:pt x="786" y="119849"/>
                </a:lnTo>
                <a:lnTo>
                  <a:pt x="2901" y="131314"/>
                </a:lnTo>
                <a:lnTo>
                  <a:pt x="6260" y="142507"/>
                </a:lnTo>
                <a:lnTo>
                  <a:pt x="11140" y="153329"/>
                </a:lnTo>
                <a:lnTo>
                  <a:pt x="18230" y="163532"/>
                </a:lnTo>
                <a:lnTo>
                  <a:pt x="27702" y="173017"/>
                </a:lnTo>
                <a:lnTo>
                  <a:pt x="39132" y="181524"/>
                </a:lnTo>
                <a:lnTo>
                  <a:pt x="51784" y="188560"/>
                </a:lnTo>
                <a:lnTo>
                  <a:pt x="65094" y="193993"/>
                </a:lnTo>
                <a:lnTo>
                  <a:pt x="78324" y="198006"/>
                </a:lnTo>
                <a:lnTo>
                  <a:pt x="91895" y="201308"/>
                </a:lnTo>
                <a:lnTo>
                  <a:pt x="108110" y="204189"/>
                </a:lnTo>
                <a:lnTo>
                  <a:pt x="131021" y="207146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7051290" y="2590617"/>
            <a:ext cx="165996" cy="217856"/>
          </a:xfrm>
          <a:custGeom>
            <a:avLst/>
            <a:gdLst/>
            <a:ahLst/>
            <a:cxnLst/>
            <a:rect l="0" t="0" r="0" b="0"/>
            <a:pathLst>
              <a:path w="165996" h="217856">
                <a:moveTo>
                  <a:pt x="81767" y="30320"/>
                </a:moveTo>
                <a:lnTo>
                  <a:pt x="78699" y="21653"/>
                </a:lnTo>
                <a:lnTo>
                  <a:pt x="74637" y="14587"/>
                </a:lnTo>
                <a:lnTo>
                  <a:pt x="69144" y="8495"/>
                </a:lnTo>
                <a:lnTo>
                  <a:pt x="62385" y="3612"/>
                </a:lnTo>
                <a:lnTo>
                  <a:pt x="54586" y="695"/>
                </a:lnTo>
                <a:lnTo>
                  <a:pt x="45999" y="0"/>
                </a:lnTo>
                <a:lnTo>
                  <a:pt x="37159" y="1483"/>
                </a:lnTo>
                <a:lnTo>
                  <a:pt x="28850" y="5061"/>
                </a:lnTo>
                <a:lnTo>
                  <a:pt x="21462" y="10472"/>
                </a:lnTo>
                <a:lnTo>
                  <a:pt x="15183" y="17509"/>
                </a:lnTo>
                <a:lnTo>
                  <a:pt x="10182" y="26118"/>
                </a:lnTo>
                <a:lnTo>
                  <a:pt x="6412" y="36131"/>
                </a:lnTo>
                <a:lnTo>
                  <a:pt x="3676" y="47445"/>
                </a:lnTo>
                <a:lnTo>
                  <a:pt x="1739" y="60095"/>
                </a:lnTo>
                <a:lnTo>
                  <a:pt x="407" y="73962"/>
                </a:lnTo>
                <a:lnTo>
                  <a:pt x="0" y="88342"/>
                </a:lnTo>
                <a:lnTo>
                  <a:pt x="1315" y="102075"/>
                </a:lnTo>
                <a:lnTo>
                  <a:pt x="4640" y="114574"/>
                </a:lnTo>
                <a:lnTo>
                  <a:pt x="9483" y="126101"/>
                </a:lnTo>
                <a:lnTo>
                  <a:pt x="14883" y="137450"/>
                </a:lnTo>
                <a:lnTo>
                  <a:pt x="20219" y="149116"/>
                </a:lnTo>
                <a:lnTo>
                  <a:pt x="25409" y="160937"/>
                </a:lnTo>
                <a:lnTo>
                  <a:pt x="30719" y="172282"/>
                </a:lnTo>
                <a:lnTo>
                  <a:pt x="36328" y="182804"/>
                </a:lnTo>
                <a:lnTo>
                  <a:pt x="42434" y="192311"/>
                </a:lnTo>
                <a:lnTo>
                  <a:pt x="49305" y="200618"/>
                </a:lnTo>
                <a:lnTo>
                  <a:pt x="57006" y="207742"/>
                </a:lnTo>
                <a:lnTo>
                  <a:pt x="65281" y="213372"/>
                </a:lnTo>
                <a:lnTo>
                  <a:pt x="73676" y="216805"/>
                </a:lnTo>
                <a:lnTo>
                  <a:pt x="81911" y="217855"/>
                </a:lnTo>
                <a:lnTo>
                  <a:pt x="89897" y="216782"/>
                </a:lnTo>
                <a:lnTo>
                  <a:pt x="97639" y="214011"/>
                </a:lnTo>
                <a:lnTo>
                  <a:pt x="105178" y="209961"/>
                </a:lnTo>
                <a:lnTo>
                  <a:pt x="112564" y="204821"/>
                </a:lnTo>
                <a:lnTo>
                  <a:pt x="119836" y="198556"/>
                </a:lnTo>
                <a:lnTo>
                  <a:pt x="127025" y="191244"/>
                </a:lnTo>
                <a:lnTo>
                  <a:pt x="134041" y="183328"/>
                </a:lnTo>
                <a:lnTo>
                  <a:pt x="141487" y="174653"/>
                </a:lnTo>
                <a:lnTo>
                  <a:pt x="151130" y="163343"/>
                </a:lnTo>
                <a:lnTo>
                  <a:pt x="165995" y="146134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7059358" y="2458317"/>
            <a:ext cx="347442" cy="46808"/>
          </a:xfrm>
          <a:custGeom>
            <a:avLst/>
            <a:gdLst/>
            <a:ahLst/>
            <a:cxnLst/>
            <a:rect l="0" t="0" r="0" b="0"/>
            <a:pathLst>
              <a:path w="347442" h="46808">
                <a:moveTo>
                  <a:pt x="347441" y="4693"/>
                </a:moveTo>
                <a:lnTo>
                  <a:pt x="335772" y="4626"/>
                </a:lnTo>
                <a:lnTo>
                  <a:pt x="325284" y="3985"/>
                </a:lnTo>
                <a:lnTo>
                  <a:pt x="314973" y="2698"/>
                </a:lnTo>
                <a:lnTo>
                  <a:pt x="304325" y="1184"/>
                </a:lnTo>
                <a:lnTo>
                  <a:pt x="292685" y="165"/>
                </a:lnTo>
                <a:lnTo>
                  <a:pt x="279784" y="0"/>
                </a:lnTo>
                <a:lnTo>
                  <a:pt x="265532" y="554"/>
                </a:lnTo>
                <a:lnTo>
                  <a:pt x="249833" y="1392"/>
                </a:lnTo>
                <a:lnTo>
                  <a:pt x="232793" y="2224"/>
                </a:lnTo>
                <a:lnTo>
                  <a:pt x="214808" y="3257"/>
                </a:lnTo>
                <a:lnTo>
                  <a:pt x="196445" y="5082"/>
                </a:lnTo>
                <a:lnTo>
                  <a:pt x="178061" y="7971"/>
                </a:lnTo>
                <a:lnTo>
                  <a:pt x="159804" y="11724"/>
                </a:lnTo>
                <a:lnTo>
                  <a:pt x="141706" y="15861"/>
                </a:lnTo>
                <a:lnTo>
                  <a:pt x="123759" y="20052"/>
                </a:lnTo>
                <a:lnTo>
                  <a:pt x="106096" y="24153"/>
                </a:lnTo>
                <a:lnTo>
                  <a:pt x="88994" y="28126"/>
                </a:lnTo>
                <a:lnTo>
                  <a:pt x="72574" y="31975"/>
                </a:lnTo>
                <a:lnTo>
                  <a:pt x="57193" y="35571"/>
                </a:lnTo>
                <a:lnTo>
                  <a:pt x="41920" y="38996"/>
                </a:lnTo>
                <a:lnTo>
                  <a:pt x="24293" y="42551"/>
                </a:lnTo>
                <a:lnTo>
                  <a:pt x="0" y="46807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7701595" y="2584250"/>
            <a:ext cx="228759" cy="236730"/>
          </a:xfrm>
          <a:custGeom>
            <a:avLst/>
            <a:gdLst/>
            <a:ahLst/>
            <a:cxnLst/>
            <a:rect l="0" t="0" r="0" b="0"/>
            <a:pathLst>
              <a:path w="228759" h="236730">
                <a:moveTo>
                  <a:pt x="147400" y="15630"/>
                </a:moveTo>
                <a:lnTo>
                  <a:pt x="138531" y="9897"/>
                </a:lnTo>
                <a:lnTo>
                  <a:pt x="129544" y="5613"/>
                </a:lnTo>
                <a:lnTo>
                  <a:pt x="119553" y="2416"/>
                </a:lnTo>
                <a:lnTo>
                  <a:pt x="108746" y="400"/>
                </a:lnTo>
                <a:lnTo>
                  <a:pt x="97583" y="0"/>
                </a:lnTo>
                <a:lnTo>
                  <a:pt x="86382" y="1311"/>
                </a:lnTo>
                <a:lnTo>
                  <a:pt x="75442" y="4134"/>
                </a:lnTo>
                <a:lnTo>
                  <a:pt x="65106" y="8158"/>
                </a:lnTo>
                <a:lnTo>
                  <a:pt x="55498" y="13088"/>
                </a:lnTo>
                <a:lnTo>
                  <a:pt x="46727" y="18836"/>
                </a:lnTo>
                <a:lnTo>
                  <a:pt x="38975" y="25517"/>
                </a:lnTo>
                <a:lnTo>
                  <a:pt x="32257" y="33115"/>
                </a:lnTo>
                <a:lnTo>
                  <a:pt x="27084" y="41335"/>
                </a:lnTo>
                <a:lnTo>
                  <a:pt x="24496" y="49698"/>
                </a:lnTo>
                <a:lnTo>
                  <a:pt x="24838" y="57907"/>
                </a:lnTo>
                <a:lnTo>
                  <a:pt x="28002" y="65536"/>
                </a:lnTo>
                <a:lnTo>
                  <a:pt x="33779" y="71975"/>
                </a:lnTo>
                <a:lnTo>
                  <a:pt x="41772" y="77009"/>
                </a:lnTo>
                <a:lnTo>
                  <a:pt x="51339" y="80914"/>
                </a:lnTo>
                <a:lnTo>
                  <a:pt x="61726" y="84240"/>
                </a:lnTo>
                <a:lnTo>
                  <a:pt x="72447" y="87369"/>
                </a:lnTo>
                <a:lnTo>
                  <a:pt x="83421" y="90321"/>
                </a:lnTo>
                <a:lnTo>
                  <a:pt x="94853" y="92859"/>
                </a:lnTo>
                <a:lnTo>
                  <a:pt x="106838" y="94871"/>
                </a:lnTo>
                <a:lnTo>
                  <a:pt x="119175" y="96545"/>
                </a:lnTo>
                <a:lnTo>
                  <a:pt x="131465" y="98276"/>
                </a:lnTo>
                <a:lnTo>
                  <a:pt x="143476" y="100297"/>
                </a:lnTo>
                <a:lnTo>
                  <a:pt x="155153" y="102824"/>
                </a:lnTo>
                <a:lnTo>
                  <a:pt x="166527" y="106131"/>
                </a:lnTo>
                <a:lnTo>
                  <a:pt x="177655" y="110287"/>
                </a:lnTo>
                <a:lnTo>
                  <a:pt x="188434" y="115198"/>
                </a:lnTo>
                <a:lnTo>
                  <a:pt x="198605" y="120711"/>
                </a:lnTo>
                <a:lnTo>
                  <a:pt x="208066" y="126681"/>
                </a:lnTo>
                <a:lnTo>
                  <a:pt x="216386" y="133146"/>
                </a:lnTo>
                <a:lnTo>
                  <a:pt x="222764" y="140317"/>
                </a:lnTo>
                <a:lnTo>
                  <a:pt x="226929" y="148252"/>
                </a:lnTo>
                <a:lnTo>
                  <a:pt x="228758" y="156869"/>
                </a:lnTo>
                <a:lnTo>
                  <a:pt x="228024" y="166031"/>
                </a:lnTo>
                <a:lnTo>
                  <a:pt x="224862" y="175594"/>
                </a:lnTo>
                <a:lnTo>
                  <a:pt x="219673" y="185117"/>
                </a:lnTo>
                <a:lnTo>
                  <a:pt x="212920" y="193898"/>
                </a:lnTo>
                <a:lnTo>
                  <a:pt x="205009" y="201614"/>
                </a:lnTo>
                <a:lnTo>
                  <a:pt x="196109" y="208284"/>
                </a:lnTo>
                <a:lnTo>
                  <a:pt x="186159" y="214081"/>
                </a:lnTo>
                <a:lnTo>
                  <a:pt x="175204" y="219200"/>
                </a:lnTo>
                <a:lnTo>
                  <a:pt x="163237" y="223656"/>
                </a:lnTo>
                <a:lnTo>
                  <a:pt x="150139" y="227285"/>
                </a:lnTo>
                <a:lnTo>
                  <a:pt x="135954" y="230064"/>
                </a:lnTo>
                <a:lnTo>
                  <a:pt x="120851" y="232102"/>
                </a:lnTo>
                <a:lnTo>
                  <a:pt x="105035" y="233553"/>
                </a:lnTo>
                <a:lnTo>
                  <a:pt x="88706" y="234567"/>
                </a:lnTo>
                <a:lnTo>
                  <a:pt x="72387" y="235267"/>
                </a:lnTo>
                <a:lnTo>
                  <a:pt x="55116" y="235820"/>
                </a:lnTo>
                <a:lnTo>
                  <a:pt x="33139" y="236280"/>
                </a:lnTo>
                <a:lnTo>
                  <a:pt x="0" y="23672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7371618" y="2641994"/>
            <a:ext cx="14123" cy="147400"/>
          </a:xfrm>
          <a:custGeom>
            <a:avLst/>
            <a:gdLst/>
            <a:ahLst/>
            <a:cxnLst/>
            <a:rect l="0" t="0" r="0" b="0"/>
            <a:pathLst>
              <a:path w="14123" h="147400">
                <a:moveTo>
                  <a:pt x="3593" y="0"/>
                </a:moveTo>
                <a:lnTo>
                  <a:pt x="861" y="11802"/>
                </a:lnTo>
                <a:lnTo>
                  <a:pt x="0" y="23571"/>
                </a:lnTo>
                <a:lnTo>
                  <a:pt x="980" y="36462"/>
                </a:lnTo>
                <a:lnTo>
                  <a:pt x="3173" y="50310"/>
                </a:lnTo>
                <a:lnTo>
                  <a:pt x="5661" y="64638"/>
                </a:lnTo>
                <a:lnTo>
                  <a:pt x="7890" y="79093"/>
                </a:lnTo>
                <a:lnTo>
                  <a:pt x="9677" y="93104"/>
                </a:lnTo>
                <a:lnTo>
                  <a:pt x="11209" y="107288"/>
                </a:lnTo>
                <a:lnTo>
                  <a:pt x="12614" y="124004"/>
                </a:lnTo>
                <a:lnTo>
                  <a:pt x="14122" y="14739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7354155" y="254723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7431194" y="2610409"/>
            <a:ext cx="106778" cy="133945"/>
          </a:xfrm>
          <a:custGeom>
            <a:avLst/>
            <a:gdLst/>
            <a:ahLst/>
            <a:cxnLst/>
            <a:rect l="0" t="0" r="0" b="0"/>
            <a:pathLst>
              <a:path w="106778" h="133945">
                <a:moveTo>
                  <a:pt x="70360" y="0"/>
                </a:moveTo>
                <a:lnTo>
                  <a:pt x="61626" y="3001"/>
                </a:lnTo>
                <a:lnTo>
                  <a:pt x="53919" y="6423"/>
                </a:lnTo>
                <a:lnTo>
                  <a:pt x="46517" y="10619"/>
                </a:lnTo>
                <a:lnTo>
                  <a:pt x="39256" y="15519"/>
                </a:lnTo>
                <a:lnTo>
                  <a:pt x="32077" y="21001"/>
                </a:lnTo>
                <a:lnTo>
                  <a:pt x="24957" y="26940"/>
                </a:lnTo>
                <a:lnTo>
                  <a:pt x="18039" y="33548"/>
                </a:lnTo>
                <a:lnTo>
                  <a:pt x="11621" y="41343"/>
                </a:lnTo>
                <a:lnTo>
                  <a:pt x="5846" y="50509"/>
                </a:lnTo>
                <a:lnTo>
                  <a:pt x="1496" y="60766"/>
                </a:lnTo>
                <a:lnTo>
                  <a:pt x="0" y="71567"/>
                </a:lnTo>
                <a:lnTo>
                  <a:pt x="1885" y="82532"/>
                </a:lnTo>
                <a:lnTo>
                  <a:pt x="6559" y="93316"/>
                </a:lnTo>
                <a:lnTo>
                  <a:pt x="12827" y="103550"/>
                </a:lnTo>
                <a:lnTo>
                  <a:pt x="19827" y="113081"/>
                </a:lnTo>
                <a:lnTo>
                  <a:pt x="27587" y="121463"/>
                </a:lnTo>
                <a:lnTo>
                  <a:pt x="36826" y="127889"/>
                </a:lnTo>
                <a:lnTo>
                  <a:pt x="47831" y="132090"/>
                </a:lnTo>
                <a:lnTo>
                  <a:pt x="59830" y="133944"/>
                </a:lnTo>
                <a:lnTo>
                  <a:pt x="71289" y="133228"/>
                </a:lnTo>
                <a:lnTo>
                  <a:pt x="81362" y="130074"/>
                </a:lnTo>
                <a:lnTo>
                  <a:pt x="89735" y="124721"/>
                </a:lnTo>
                <a:lnTo>
                  <a:pt x="96283" y="117325"/>
                </a:lnTo>
                <a:lnTo>
                  <a:pt x="101157" y="108175"/>
                </a:lnTo>
                <a:lnTo>
                  <a:pt x="104498" y="97797"/>
                </a:lnTo>
                <a:lnTo>
                  <a:pt x="106322" y="86849"/>
                </a:lnTo>
                <a:lnTo>
                  <a:pt x="106777" y="75754"/>
                </a:lnTo>
                <a:lnTo>
                  <a:pt x="105952" y="64866"/>
                </a:lnTo>
                <a:lnTo>
                  <a:pt x="103806" y="54555"/>
                </a:lnTo>
                <a:lnTo>
                  <a:pt x="100441" y="44964"/>
                </a:lnTo>
                <a:lnTo>
                  <a:pt x="96186" y="36342"/>
                </a:lnTo>
                <a:lnTo>
                  <a:pt x="90987" y="28302"/>
                </a:lnTo>
                <a:lnTo>
                  <a:pt x="83272" y="20138"/>
                </a:lnTo>
                <a:lnTo>
                  <a:pt x="70360" y="10528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7575253" y="2641994"/>
            <a:ext cx="136872" cy="168457"/>
          </a:xfrm>
          <a:custGeom>
            <a:avLst/>
            <a:gdLst/>
            <a:ahLst/>
            <a:cxnLst/>
            <a:rect l="0" t="0" r="0" b="0"/>
            <a:pathLst>
              <a:path w="136872" h="168457">
                <a:moveTo>
                  <a:pt x="0" y="0"/>
                </a:moveTo>
                <a:lnTo>
                  <a:pt x="2934" y="11669"/>
                </a:lnTo>
                <a:lnTo>
                  <a:pt x="5717" y="22157"/>
                </a:lnTo>
                <a:lnTo>
                  <a:pt x="8621" y="32454"/>
                </a:lnTo>
                <a:lnTo>
                  <a:pt x="11835" y="42583"/>
                </a:lnTo>
                <a:lnTo>
                  <a:pt x="15648" y="52278"/>
                </a:lnTo>
                <a:lnTo>
                  <a:pt x="20160" y="61419"/>
                </a:lnTo>
                <a:lnTo>
                  <a:pt x="25152" y="70195"/>
                </a:lnTo>
                <a:lnTo>
                  <a:pt x="30190" y="79004"/>
                </a:lnTo>
                <a:lnTo>
                  <a:pt x="35017" y="88086"/>
                </a:lnTo>
                <a:lnTo>
                  <a:pt x="39392" y="97661"/>
                </a:lnTo>
                <a:lnTo>
                  <a:pt x="43024" y="108008"/>
                </a:lnTo>
                <a:lnTo>
                  <a:pt x="45805" y="119121"/>
                </a:lnTo>
                <a:lnTo>
                  <a:pt x="46842" y="128276"/>
                </a:lnTo>
                <a:lnTo>
                  <a:pt x="45578" y="131561"/>
                </a:lnTo>
                <a:lnTo>
                  <a:pt x="43256" y="129179"/>
                </a:lnTo>
                <a:lnTo>
                  <a:pt x="40155" y="123061"/>
                </a:lnTo>
                <a:lnTo>
                  <a:pt x="35859" y="115220"/>
                </a:lnTo>
                <a:lnTo>
                  <a:pt x="30212" y="106854"/>
                </a:lnTo>
                <a:lnTo>
                  <a:pt x="23983" y="98023"/>
                </a:lnTo>
                <a:lnTo>
                  <a:pt x="18638" y="87993"/>
                </a:lnTo>
                <a:lnTo>
                  <a:pt x="14944" y="76411"/>
                </a:lnTo>
                <a:lnTo>
                  <a:pt x="13149" y="63670"/>
                </a:lnTo>
                <a:lnTo>
                  <a:pt x="13316" y="50639"/>
                </a:lnTo>
                <a:lnTo>
                  <a:pt x="15254" y="37885"/>
                </a:lnTo>
                <a:lnTo>
                  <a:pt x="18793" y="26253"/>
                </a:lnTo>
                <a:lnTo>
                  <a:pt x="23893" y="16971"/>
                </a:lnTo>
                <a:lnTo>
                  <a:pt x="30384" y="10487"/>
                </a:lnTo>
                <a:lnTo>
                  <a:pt x="37839" y="6747"/>
                </a:lnTo>
                <a:lnTo>
                  <a:pt x="45680" y="5578"/>
                </a:lnTo>
                <a:lnTo>
                  <a:pt x="53543" y="6605"/>
                </a:lnTo>
                <a:lnTo>
                  <a:pt x="61278" y="9526"/>
                </a:lnTo>
                <a:lnTo>
                  <a:pt x="68852" y="14210"/>
                </a:lnTo>
                <a:lnTo>
                  <a:pt x="76284" y="20431"/>
                </a:lnTo>
                <a:lnTo>
                  <a:pt x="83767" y="28044"/>
                </a:lnTo>
                <a:lnTo>
                  <a:pt x="91638" y="37056"/>
                </a:lnTo>
                <a:lnTo>
                  <a:pt x="100038" y="47341"/>
                </a:lnTo>
                <a:lnTo>
                  <a:pt x="108460" y="58671"/>
                </a:lnTo>
                <a:lnTo>
                  <a:pt x="115895" y="70801"/>
                </a:lnTo>
                <a:lnTo>
                  <a:pt x="121854" y="83511"/>
                </a:lnTo>
                <a:lnTo>
                  <a:pt x="126355" y="96602"/>
                </a:lnTo>
                <a:lnTo>
                  <a:pt x="130102" y="111489"/>
                </a:lnTo>
                <a:lnTo>
                  <a:pt x="133419" y="132828"/>
                </a:lnTo>
                <a:lnTo>
                  <a:pt x="136871" y="168456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2126756" y="3032207"/>
            <a:ext cx="336913" cy="527200"/>
            <a:chOff x="2126756" y="3032207"/>
            <a:chExt cx="336913" cy="527200"/>
          </a:xfrm>
        </p:grpSpPr>
        <p:sp>
          <p:nvSpPr>
            <p:cNvPr id="103" name="Freeform 102"/>
            <p:cNvSpPr/>
            <p:nvPr/>
          </p:nvSpPr>
          <p:spPr>
            <a:xfrm>
              <a:off x="2126756" y="3032207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0"/>
                  </a:moveTo>
                  <a:lnTo>
                    <a:pt x="159722" y="5867"/>
                  </a:lnTo>
                  <a:lnTo>
                    <a:pt x="152015" y="11432"/>
                  </a:lnTo>
                  <a:lnTo>
                    <a:pt x="144613" y="17231"/>
                  </a:lnTo>
                  <a:lnTo>
                    <a:pt x="137352" y="23312"/>
                  </a:lnTo>
                  <a:lnTo>
                    <a:pt x="130173" y="29641"/>
                  </a:lnTo>
                  <a:lnTo>
                    <a:pt x="123048" y="36170"/>
                  </a:lnTo>
                  <a:lnTo>
                    <a:pt x="115957" y="42846"/>
                  </a:lnTo>
                  <a:lnTo>
                    <a:pt x="108891" y="49628"/>
                  </a:lnTo>
                  <a:lnTo>
                    <a:pt x="101835" y="56486"/>
                  </a:lnTo>
                  <a:lnTo>
                    <a:pt x="94622" y="63395"/>
                  </a:lnTo>
                  <a:lnTo>
                    <a:pt x="86940" y="70340"/>
                  </a:lnTo>
                  <a:lnTo>
                    <a:pt x="78658" y="77305"/>
                  </a:lnTo>
                  <a:lnTo>
                    <a:pt x="69808" y="84118"/>
                  </a:lnTo>
                  <a:lnTo>
                    <a:pt x="60488" y="90466"/>
                  </a:lnTo>
                  <a:lnTo>
                    <a:pt x="50819" y="96222"/>
                  </a:lnTo>
                  <a:lnTo>
                    <a:pt x="41161" y="101652"/>
                  </a:lnTo>
                  <a:lnTo>
                    <a:pt x="31054" y="108070"/>
                  </a:lnTo>
                  <a:lnTo>
                    <a:pt x="18493" y="11827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179399" y="3158549"/>
              <a:ext cx="189513" cy="126343"/>
            </a:xfrm>
            <a:custGeom>
              <a:avLst/>
              <a:gdLst/>
              <a:ahLst/>
              <a:cxnLst/>
              <a:rect l="0" t="0" r="0" b="0"/>
              <a:pathLst>
                <a:path w="189513" h="126343">
                  <a:moveTo>
                    <a:pt x="189512" y="0"/>
                  </a:moveTo>
                  <a:lnTo>
                    <a:pt x="180644" y="5867"/>
                  </a:lnTo>
                  <a:lnTo>
                    <a:pt x="171657" y="11432"/>
                  </a:lnTo>
                  <a:lnTo>
                    <a:pt x="161671" y="17231"/>
                  </a:lnTo>
                  <a:lnTo>
                    <a:pt x="151036" y="23312"/>
                  </a:lnTo>
                  <a:lnTo>
                    <a:pt x="140521" y="29642"/>
                  </a:lnTo>
                  <a:lnTo>
                    <a:pt x="130569" y="36169"/>
                  </a:lnTo>
                  <a:lnTo>
                    <a:pt x="121283" y="42845"/>
                  </a:lnTo>
                  <a:lnTo>
                    <a:pt x="112595" y="49628"/>
                  </a:lnTo>
                  <a:lnTo>
                    <a:pt x="104380" y="56486"/>
                  </a:lnTo>
                  <a:lnTo>
                    <a:pt x="96356" y="63395"/>
                  </a:lnTo>
                  <a:lnTo>
                    <a:pt x="88115" y="70340"/>
                  </a:lnTo>
                  <a:lnTo>
                    <a:pt x="79450" y="77310"/>
                  </a:lnTo>
                  <a:lnTo>
                    <a:pt x="70340" y="84295"/>
                  </a:lnTo>
                  <a:lnTo>
                    <a:pt x="60845" y="91292"/>
                  </a:lnTo>
                  <a:lnTo>
                    <a:pt x="51058" y="98287"/>
                  </a:lnTo>
                  <a:lnTo>
                    <a:pt x="41321" y="104975"/>
                  </a:lnTo>
                  <a:lnTo>
                    <a:pt x="31151" y="111416"/>
                  </a:lnTo>
                  <a:lnTo>
                    <a:pt x="18540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79399" y="3158549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73699" y="84228"/>
                  </a:moveTo>
                  <a:lnTo>
                    <a:pt x="64965" y="78293"/>
                  </a:lnTo>
                  <a:lnTo>
                    <a:pt x="57258" y="72089"/>
                  </a:lnTo>
                  <a:lnTo>
                    <a:pt x="49856" y="64993"/>
                  </a:lnTo>
                  <a:lnTo>
                    <a:pt x="42595" y="57053"/>
                  </a:lnTo>
                  <a:lnTo>
                    <a:pt x="35416" y="48406"/>
                  </a:lnTo>
                  <a:lnTo>
                    <a:pt x="28300" y="39225"/>
                  </a:lnTo>
                  <a:lnTo>
                    <a:pt x="21531" y="30109"/>
                  </a:lnTo>
                  <a:lnTo>
                    <a:pt x="15025" y="21176"/>
                  </a:lnTo>
                  <a:lnTo>
                    <a:pt x="8212" y="116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53098" y="3337533"/>
              <a:ext cx="73701" cy="73701"/>
            </a:xfrm>
            <a:custGeom>
              <a:avLst/>
              <a:gdLst/>
              <a:ahLst/>
              <a:cxnLst/>
              <a:rect l="0" t="0" r="0" b="0"/>
              <a:pathLst>
                <a:path w="73701" h="73701">
                  <a:moveTo>
                    <a:pt x="73700" y="0"/>
                  </a:moveTo>
                  <a:lnTo>
                    <a:pt x="64965" y="5867"/>
                  </a:lnTo>
                  <a:lnTo>
                    <a:pt x="57259" y="11432"/>
                  </a:lnTo>
                  <a:lnTo>
                    <a:pt x="49857" y="17231"/>
                  </a:lnTo>
                  <a:lnTo>
                    <a:pt x="42595" y="23312"/>
                  </a:lnTo>
                  <a:lnTo>
                    <a:pt x="35417" y="29642"/>
                  </a:lnTo>
                  <a:lnTo>
                    <a:pt x="28300" y="36166"/>
                  </a:lnTo>
                  <a:lnTo>
                    <a:pt x="21531" y="42721"/>
                  </a:lnTo>
                  <a:lnTo>
                    <a:pt x="15026" y="49799"/>
                  </a:lnTo>
                  <a:lnTo>
                    <a:pt x="8212" y="5913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347854" y="326383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16269" y="3368911"/>
              <a:ext cx="147400" cy="190496"/>
            </a:xfrm>
            <a:custGeom>
              <a:avLst/>
              <a:gdLst/>
              <a:ahLst/>
              <a:cxnLst/>
              <a:rect l="0" t="0" r="0" b="0"/>
              <a:pathLst>
                <a:path w="147400" h="190496">
                  <a:moveTo>
                    <a:pt x="147399" y="63379"/>
                  </a:moveTo>
                  <a:lnTo>
                    <a:pt x="144398" y="54578"/>
                  </a:lnTo>
                  <a:lnTo>
                    <a:pt x="140975" y="46231"/>
                  </a:lnTo>
                  <a:lnTo>
                    <a:pt x="136775" y="37541"/>
                  </a:lnTo>
                  <a:lnTo>
                    <a:pt x="131702" y="28766"/>
                  </a:lnTo>
                  <a:lnTo>
                    <a:pt x="125573" y="20568"/>
                  </a:lnTo>
                  <a:lnTo>
                    <a:pt x="118389" y="13291"/>
                  </a:lnTo>
                  <a:lnTo>
                    <a:pt x="110301" y="7274"/>
                  </a:lnTo>
                  <a:lnTo>
                    <a:pt x="101507" y="2990"/>
                  </a:lnTo>
                  <a:lnTo>
                    <a:pt x="92196" y="531"/>
                  </a:lnTo>
                  <a:lnTo>
                    <a:pt x="82844" y="0"/>
                  </a:lnTo>
                  <a:lnTo>
                    <a:pt x="74180" y="1681"/>
                  </a:lnTo>
                  <a:lnTo>
                    <a:pt x="66551" y="5514"/>
                  </a:lnTo>
                  <a:lnTo>
                    <a:pt x="60279" y="11169"/>
                  </a:lnTo>
                  <a:lnTo>
                    <a:pt x="55814" y="18245"/>
                  </a:lnTo>
                  <a:lnTo>
                    <a:pt x="53226" y="26365"/>
                  </a:lnTo>
                  <a:lnTo>
                    <a:pt x="52436" y="35067"/>
                  </a:lnTo>
                  <a:lnTo>
                    <a:pt x="53410" y="43821"/>
                  </a:lnTo>
                  <a:lnTo>
                    <a:pt x="55950" y="52333"/>
                  </a:lnTo>
                  <a:lnTo>
                    <a:pt x="59754" y="60521"/>
                  </a:lnTo>
                  <a:lnTo>
                    <a:pt x="64515" y="68407"/>
                  </a:lnTo>
                  <a:lnTo>
                    <a:pt x="69971" y="76052"/>
                  </a:lnTo>
                  <a:lnTo>
                    <a:pt x="75921" y="83679"/>
                  </a:lnTo>
                  <a:lnTo>
                    <a:pt x="82213" y="91647"/>
                  </a:lnTo>
                  <a:lnTo>
                    <a:pt x="88736" y="100131"/>
                  </a:lnTo>
                  <a:lnTo>
                    <a:pt x="95251" y="109287"/>
                  </a:lnTo>
                  <a:lnTo>
                    <a:pt x="101399" y="119346"/>
                  </a:lnTo>
                  <a:lnTo>
                    <a:pt x="107007" y="130333"/>
                  </a:lnTo>
                  <a:lnTo>
                    <a:pt x="111755" y="141966"/>
                  </a:lnTo>
                  <a:lnTo>
                    <a:pt x="115114" y="153766"/>
                  </a:lnTo>
                  <a:lnTo>
                    <a:pt x="116917" y="165418"/>
                  </a:lnTo>
                  <a:lnTo>
                    <a:pt x="116991" y="176002"/>
                  </a:lnTo>
                  <a:lnTo>
                    <a:pt x="114996" y="183980"/>
                  </a:lnTo>
                  <a:lnTo>
                    <a:pt x="110954" y="188742"/>
                  </a:lnTo>
                  <a:lnTo>
                    <a:pt x="105326" y="190495"/>
                  </a:lnTo>
                  <a:lnTo>
                    <a:pt x="98801" y="189785"/>
                  </a:lnTo>
                  <a:lnTo>
                    <a:pt x="91864" y="187201"/>
                  </a:lnTo>
                  <a:lnTo>
                    <a:pt x="84770" y="183252"/>
                  </a:lnTo>
                  <a:lnTo>
                    <a:pt x="77635" y="178335"/>
                  </a:lnTo>
                  <a:lnTo>
                    <a:pt x="70506" y="172741"/>
                  </a:lnTo>
                  <a:lnTo>
                    <a:pt x="63397" y="166515"/>
                  </a:lnTo>
                  <a:lnTo>
                    <a:pt x="56310" y="159498"/>
                  </a:lnTo>
                  <a:lnTo>
                    <a:pt x="49243" y="151672"/>
                  </a:lnTo>
                  <a:lnTo>
                    <a:pt x="42107" y="143405"/>
                  </a:lnTo>
                  <a:lnTo>
                    <a:pt x="33826" y="134455"/>
                  </a:lnTo>
                  <a:lnTo>
                    <a:pt x="21437" y="122919"/>
                  </a:lnTo>
                  <a:lnTo>
                    <a:pt x="0" y="10549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874487" y="3065434"/>
            <a:ext cx="505369" cy="998567"/>
            <a:chOff x="3874487" y="3065434"/>
            <a:chExt cx="505369" cy="998567"/>
          </a:xfrm>
        </p:grpSpPr>
        <p:sp>
          <p:nvSpPr>
            <p:cNvPr id="110" name="Freeform 109"/>
            <p:cNvSpPr/>
            <p:nvPr/>
          </p:nvSpPr>
          <p:spPr>
            <a:xfrm>
              <a:off x="3874487" y="3065434"/>
              <a:ext cx="162531" cy="237253"/>
            </a:xfrm>
            <a:custGeom>
              <a:avLst/>
              <a:gdLst/>
              <a:ahLst/>
              <a:cxnLst/>
              <a:rect l="0" t="0" r="0" b="0"/>
              <a:pathLst>
                <a:path w="162531" h="237253">
                  <a:moveTo>
                    <a:pt x="157927" y="93115"/>
                  </a:moveTo>
                  <a:lnTo>
                    <a:pt x="160727" y="84314"/>
                  </a:lnTo>
                  <a:lnTo>
                    <a:pt x="162229" y="75967"/>
                  </a:lnTo>
                  <a:lnTo>
                    <a:pt x="162530" y="67273"/>
                  </a:lnTo>
                  <a:lnTo>
                    <a:pt x="161678" y="58324"/>
                  </a:lnTo>
                  <a:lnTo>
                    <a:pt x="159562" y="49478"/>
                  </a:lnTo>
                  <a:lnTo>
                    <a:pt x="156240" y="40939"/>
                  </a:lnTo>
                  <a:lnTo>
                    <a:pt x="151905" y="32751"/>
                  </a:lnTo>
                  <a:lnTo>
                    <a:pt x="146786" y="24873"/>
                  </a:lnTo>
                  <a:lnTo>
                    <a:pt x="141083" y="17257"/>
                  </a:lnTo>
                  <a:lnTo>
                    <a:pt x="134799" y="10329"/>
                  </a:lnTo>
                  <a:lnTo>
                    <a:pt x="127750" y="4961"/>
                  </a:lnTo>
                  <a:lnTo>
                    <a:pt x="119901" y="1505"/>
                  </a:lnTo>
                  <a:lnTo>
                    <a:pt x="111512" y="0"/>
                  </a:lnTo>
                  <a:lnTo>
                    <a:pt x="103034" y="427"/>
                  </a:lnTo>
                  <a:lnTo>
                    <a:pt x="94749" y="2576"/>
                  </a:lnTo>
                  <a:lnTo>
                    <a:pt x="87068" y="6442"/>
                  </a:lnTo>
                  <a:lnTo>
                    <a:pt x="80595" y="12302"/>
                  </a:lnTo>
                  <a:lnTo>
                    <a:pt x="75542" y="20129"/>
                  </a:lnTo>
                  <a:lnTo>
                    <a:pt x="71795" y="29637"/>
                  </a:lnTo>
                  <a:lnTo>
                    <a:pt x="69107" y="40459"/>
                  </a:lnTo>
                  <a:lnTo>
                    <a:pt x="67224" y="52252"/>
                  </a:lnTo>
                  <a:lnTo>
                    <a:pt x="66093" y="64575"/>
                  </a:lnTo>
                  <a:lnTo>
                    <a:pt x="65848" y="76913"/>
                  </a:lnTo>
                  <a:lnTo>
                    <a:pt x="66500" y="88981"/>
                  </a:lnTo>
                  <a:lnTo>
                    <a:pt x="68088" y="100540"/>
                  </a:lnTo>
                  <a:lnTo>
                    <a:pt x="70757" y="111309"/>
                  </a:lnTo>
                  <a:lnTo>
                    <a:pt x="74476" y="121226"/>
                  </a:lnTo>
                  <a:lnTo>
                    <a:pt x="78923" y="130548"/>
                  </a:lnTo>
                  <a:lnTo>
                    <a:pt x="83593" y="139736"/>
                  </a:lnTo>
                  <a:lnTo>
                    <a:pt x="88170" y="149076"/>
                  </a:lnTo>
                  <a:lnTo>
                    <a:pt x="92376" y="158828"/>
                  </a:lnTo>
                  <a:lnTo>
                    <a:pt x="95895" y="169293"/>
                  </a:lnTo>
                  <a:lnTo>
                    <a:pt x="98620" y="180552"/>
                  </a:lnTo>
                  <a:lnTo>
                    <a:pt x="100295" y="192199"/>
                  </a:lnTo>
                  <a:lnTo>
                    <a:pt x="100446" y="203477"/>
                  </a:lnTo>
                  <a:lnTo>
                    <a:pt x="98949" y="213970"/>
                  </a:lnTo>
                  <a:lnTo>
                    <a:pt x="95826" y="223131"/>
                  </a:lnTo>
                  <a:lnTo>
                    <a:pt x="91064" y="230147"/>
                  </a:lnTo>
                  <a:lnTo>
                    <a:pt x="84829" y="234780"/>
                  </a:lnTo>
                  <a:lnTo>
                    <a:pt x="77559" y="237110"/>
                  </a:lnTo>
                  <a:lnTo>
                    <a:pt x="69850" y="237252"/>
                  </a:lnTo>
                  <a:lnTo>
                    <a:pt x="62083" y="235496"/>
                  </a:lnTo>
                  <a:lnTo>
                    <a:pt x="54582" y="232067"/>
                  </a:lnTo>
                  <a:lnTo>
                    <a:pt x="47699" y="227033"/>
                  </a:lnTo>
                  <a:lnTo>
                    <a:pt x="41554" y="220579"/>
                  </a:lnTo>
                  <a:lnTo>
                    <a:pt x="36089" y="212977"/>
                  </a:lnTo>
                  <a:lnTo>
                    <a:pt x="31175" y="204506"/>
                  </a:lnTo>
                  <a:lnTo>
                    <a:pt x="26681" y="195401"/>
                  </a:lnTo>
                  <a:lnTo>
                    <a:pt x="22490" y="185847"/>
                  </a:lnTo>
                  <a:lnTo>
                    <a:pt x="18515" y="175981"/>
                  </a:lnTo>
                  <a:lnTo>
                    <a:pt x="14693" y="165910"/>
                  </a:lnTo>
                  <a:lnTo>
                    <a:pt x="11130" y="155963"/>
                  </a:lnTo>
                  <a:lnTo>
                    <a:pt x="7737" y="145623"/>
                  </a:lnTo>
                  <a:lnTo>
                    <a:pt x="4216" y="132864"/>
                  </a:lnTo>
                  <a:lnTo>
                    <a:pt x="0" y="11417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48186" y="3211191"/>
              <a:ext cx="200043" cy="136872"/>
            </a:xfrm>
            <a:custGeom>
              <a:avLst/>
              <a:gdLst/>
              <a:ahLst/>
              <a:cxnLst/>
              <a:rect l="0" t="0" r="0" b="0"/>
              <a:pathLst>
                <a:path w="200043" h="136872">
                  <a:moveTo>
                    <a:pt x="200042" y="0"/>
                  </a:moveTo>
                  <a:lnTo>
                    <a:pt x="191240" y="5868"/>
                  </a:lnTo>
                  <a:lnTo>
                    <a:pt x="182893" y="11432"/>
                  </a:lnTo>
                  <a:lnTo>
                    <a:pt x="174199" y="17232"/>
                  </a:lnTo>
                  <a:lnTo>
                    <a:pt x="165251" y="23312"/>
                  </a:lnTo>
                  <a:lnTo>
                    <a:pt x="156404" y="29642"/>
                  </a:lnTo>
                  <a:lnTo>
                    <a:pt x="147866" y="36170"/>
                  </a:lnTo>
                  <a:lnTo>
                    <a:pt x="139677" y="42846"/>
                  </a:lnTo>
                  <a:lnTo>
                    <a:pt x="131800" y="49628"/>
                  </a:lnTo>
                  <a:lnTo>
                    <a:pt x="124165" y="56486"/>
                  </a:lnTo>
                  <a:lnTo>
                    <a:pt x="116546" y="63396"/>
                  </a:lnTo>
                  <a:lnTo>
                    <a:pt x="108584" y="70341"/>
                  </a:lnTo>
                  <a:lnTo>
                    <a:pt x="100112" y="77306"/>
                  </a:lnTo>
                  <a:lnTo>
                    <a:pt x="91132" y="84119"/>
                  </a:lnTo>
                  <a:lnTo>
                    <a:pt x="81724" y="90467"/>
                  </a:lnTo>
                  <a:lnTo>
                    <a:pt x="71992" y="96222"/>
                  </a:lnTo>
                  <a:lnTo>
                    <a:pt x="62185" y="101578"/>
                  </a:lnTo>
                  <a:lnTo>
                    <a:pt x="52682" y="106943"/>
                  </a:lnTo>
                  <a:lnTo>
                    <a:pt x="43668" y="112546"/>
                  </a:lnTo>
                  <a:lnTo>
                    <a:pt x="35256" y="118144"/>
                  </a:lnTo>
                  <a:lnTo>
                    <a:pt x="26643" y="123664"/>
                  </a:lnTo>
                  <a:lnTo>
                    <a:pt x="15957" y="12959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11402" y="3427040"/>
              <a:ext cx="115770" cy="110465"/>
            </a:xfrm>
            <a:custGeom>
              <a:avLst/>
              <a:gdLst/>
              <a:ahLst/>
              <a:cxnLst/>
              <a:rect l="0" t="0" r="0" b="0"/>
              <a:pathLst>
                <a:path w="115770" h="110465">
                  <a:moveTo>
                    <a:pt x="115769" y="36835"/>
                  </a:moveTo>
                  <a:lnTo>
                    <a:pt x="112701" y="28168"/>
                  </a:lnTo>
                  <a:lnTo>
                    <a:pt x="108638" y="21102"/>
                  </a:lnTo>
                  <a:lnTo>
                    <a:pt x="103141" y="15001"/>
                  </a:lnTo>
                  <a:lnTo>
                    <a:pt x="96208" y="9772"/>
                  </a:lnTo>
                  <a:lnTo>
                    <a:pt x="87762" y="5558"/>
                  </a:lnTo>
                  <a:lnTo>
                    <a:pt x="77920" y="2361"/>
                  </a:lnTo>
                  <a:lnTo>
                    <a:pt x="67256" y="366"/>
                  </a:lnTo>
                  <a:lnTo>
                    <a:pt x="56650" y="0"/>
                  </a:lnTo>
                  <a:lnTo>
                    <a:pt x="46606" y="1351"/>
                  </a:lnTo>
                  <a:lnTo>
                    <a:pt x="37409" y="4377"/>
                  </a:lnTo>
                  <a:lnTo>
                    <a:pt x="29305" y="9074"/>
                  </a:lnTo>
                  <a:lnTo>
                    <a:pt x="22301" y="15270"/>
                  </a:lnTo>
                  <a:lnTo>
                    <a:pt x="16240" y="22683"/>
                  </a:lnTo>
                  <a:lnTo>
                    <a:pt x="10920" y="31022"/>
                  </a:lnTo>
                  <a:lnTo>
                    <a:pt x="6162" y="40033"/>
                  </a:lnTo>
                  <a:lnTo>
                    <a:pt x="2303" y="49523"/>
                  </a:lnTo>
                  <a:lnTo>
                    <a:pt x="146" y="59345"/>
                  </a:lnTo>
                  <a:lnTo>
                    <a:pt x="0" y="69387"/>
                  </a:lnTo>
                  <a:lnTo>
                    <a:pt x="1869" y="79248"/>
                  </a:lnTo>
                  <a:lnTo>
                    <a:pt x="5715" y="88264"/>
                  </a:lnTo>
                  <a:lnTo>
                    <a:pt x="11304" y="96132"/>
                  </a:lnTo>
                  <a:lnTo>
                    <a:pt x="18293" y="102566"/>
                  </a:lnTo>
                  <a:lnTo>
                    <a:pt x="26339" y="107140"/>
                  </a:lnTo>
                  <a:lnTo>
                    <a:pt x="35142" y="109798"/>
                  </a:lnTo>
                  <a:lnTo>
                    <a:pt x="44151" y="110464"/>
                  </a:lnTo>
                  <a:lnTo>
                    <a:pt x="52585" y="108874"/>
                  </a:lnTo>
                  <a:lnTo>
                    <a:pt x="60068" y="105103"/>
                  </a:lnTo>
                  <a:lnTo>
                    <a:pt x="66582" y="99489"/>
                  </a:lnTo>
                  <a:lnTo>
                    <a:pt x="72273" y="92442"/>
                  </a:lnTo>
                  <a:lnTo>
                    <a:pt x="77318" y="84345"/>
                  </a:lnTo>
                  <a:lnTo>
                    <a:pt x="81540" y="75765"/>
                  </a:lnTo>
                  <a:lnTo>
                    <a:pt x="84718" y="66507"/>
                  </a:lnTo>
                  <a:lnTo>
                    <a:pt x="86018" y="54647"/>
                  </a:lnTo>
                  <a:lnTo>
                    <a:pt x="84183" y="3683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01312" y="3569160"/>
              <a:ext cx="120616" cy="218598"/>
            </a:xfrm>
            <a:custGeom>
              <a:avLst/>
              <a:gdLst/>
              <a:ahLst/>
              <a:cxnLst/>
              <a:rect l="0" t="0" r="0" b="0"/>
              <a:pathLst>
                <a:path w="120616" h="218598">
                  <a:moveTo>
                    <a:pt x="57444" y="0"/>
                  </a:moveTo>
                  <a:lnTo>
                    <a:pt x="48710" y="5868"/>
                  </a:lnTo>
                  <a:lnTo>
                    <a:pt x="41003" y="11432"/>
                  </a:lnTo>
                  <a:lnTo>
                    <a:pt x="33606" y="17236"/>
                  </a:lnTo>
                  <a:lnTo>
                    <a:pt x="26517" y="23489"/>
                  </a:lnTo>
                  <a:lnTo>
                    <a:pt x="19987" y="30468"/>
                  </a:lnTo>
                  <a:lnTo>
                    <a:pt x="14120" y="38254"/>
                  </a:lnTo>
                  <a:lnTo>
                    <a:pt x="9027" y="46928"/>
                  </a:lnTo>
                  <a:lnTo>
                    <a:pt x="4905" y="56655"/>
                  </a:lnTo>
                  <a:lnTo>
                    <a:pt x="1777" y="67408"/>
                  </a:lnTo>
                  <a:lnTo>
                    <a:pt x="0" y="78543"/>
                  </a:lnTo>
                  <a:lnTo>
                    <a:pt x="312" y="88945"/>
                  </a:lnTo>
                  <a:lnTo>
                    <a:pt x="2933" y="98035"/>
                  </a:lnTo>
                  <a:lnTo>
                    <a:pt x="7626" y="105440"/>
                  </a:lnTo>
                  <a:lnTo>
                    <a:pt x="13981" y="110739"/>
                  </a:lnTo>
                  <a:lnTo>
                    <a:pt x="21565" y="113968"/>
                  </a:lnTo>
                  <a:lnTo>
                    <a:pt x="29247" y="116831"/>
                  </a:lnTo>
                  <a:lnTo>
                    <a:pt x="34905" y="121354"/>
                  </a:lnTo>
                  <a:lnTo>
                    <a:pt x="37487" y="127319"/>
                  </a:lnTo>
                  <a:lnTo>
                    <a:pt x="37685" y="134436"/>
                  </a:lnTo>
                  <a:lnTo>
                    <a:pt x="36395" y="142483"/>
                  </a:lnTo>
                  <a:lnTo>
                    <a:pt x="34558" y="151248"/>
                  </a:lnTo>
                  <a:lnTo>
                    <a:pt x="33151" y="160548"/>
                  </a:lnTo>
                  <a:lnTo>
                    <a:pt x="32650" y="170225"/>
                  </a:lnTo>
                  <a:lnTo>
                    <a:pt x="33277" y="180002"/>
                  </a:lnTo>
                  <a:lnTo>
                    <a:pt x="35207" y="189490"/>
                  </a:lnTo>
                  <a:lnTo>
                    <a:pt x="38396" y="198487"/>
                  </a:lnTo>
                  <a:lnTo>
                    <a:pt x="42804" y="206494"/>
                  </a:lnTo>
                  <a:lnTo>
                    <a:pt x="48503" y="212661"/>
                  </a:lnTo>
                  <a:lnTo>
                    <a:pt x="55401" y="216690"/>
                  </a:lnTo>
                  <a:lnTo>
                    <a:pt x="63133" y="218597"/>
                  </a:lnTo>
                  <a:lnTo>
                    <a:pt x="71160" y="218447"/>
                  </a:lnTo>
                  <a:lnTo>
                    <a:pt x="79143" y="216492"/>
                  </a:lnTo>
                  <a:lnTo>
                    <a:pt x="86789" y="212928"/>
                  </a:lnTo>
                  <a:lnTo>
                    <a:pt x="93771" y="207804"/>
                  </a:lnTo>
                  <a:lnTo>
                    <a:pt x="99979" y="201298"/>
                  </a:lnTo>
                  <a:lnTo>
                    <a:pt x="105333" y="193940"/>
                  </a:lnTo>
                  <a:lnTo>
                    <a:pt x="110211" y="185711"/>
                  </a:lnTo>
                  <a:lnTo>
                    <a:pt x="115042" y="174772"/>
                  </a:lnTo>
                  <a:lnTo>
                    <a:pt x="120615" y="1579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79813" y="3684974"/>
              <a:ext cx="200043" cy="178985"/>
            </a:xfrm>
            <a:custGeom>
              <a:avLst/>
              <a:gdLst/>
              <a:ahLst/>
              <a:cxnLst/>
              <a:rect l="0" t="0" r="0" b="0"/>
              <a:pathLst>
                <a:path w="200043" h="178985">
                  <a:moveTo>
                    <a:pt x="200042" y="0"/>
                  </a:moveTo>
                  <a:lnTo>
                    <a:pt x="194107" y="8801"/>
                  </a:lnTo>
                  <a:lnTo>
                    <a:pt x="187902" y="17148"/>
                  </a:lnTo>
                  <a:lnTo>
                    <a:pt x="180807" y="25847"/>
                  </a:lnTo>
                  <a:lnTo>
                    <a:pt x="172867" y="34968"/>
                  </a:lnTo>
                  <a:lnTo>
                    <a:pt x="164220" y="44463"/>
                  </a:lnTo>
                  <a:lnTo>
                    <a:pt x="155025" y="54250"/>
                  </a:lnTo>
                  <a:lnTo>
                    <a:pt x="145425" y="64091"/>
                  </a:lnTo>
                  <a:lnTo>
                    <a:pt x="135535" y="73617"/>
                  </a:lnTo>
                  <a:lnTo>
                    <a:pt x="125447" y="82650"/>
                  </a:lnTo>
                  <a:lnTo>
                    <a:pt x="115387" y="91188"/>
                  </a:lnTo>
                  <a:lnTo>
                    <a:pt x="105706" y="99310"/>
                  </a:lnTo>
                  <a:lnTo>
                    <a:pt x="96565" y="107108"/>
                  </a:lnTo>
                  <a:lnTo>
                    <a:pt x="87951" y="114668"/>
                  </a:lnTo>
                  <a:lnTo>
                    <a:pt x="79779" y="122058"/>
                  </a:lnTo>
                  <a:lnTo>
                    <a:pt x="71943" y="129330"/>
                  </a:lnTo>
                  <a:lnTo>
                    <a:pt x="64187" y="136521"/>
                  </a:lnTo>
                  <a:lnTo>
                    <a:pt x="56132" y="143655"/>
                  </a:lnTo>
                  <a:lnTo>
                    <a:pt x="47606" y="150743"/>
                  </a:lnTo>
                  <a:lnTo>
                    <a:pt x="38867" y="157492"/>
                  </a:lnTo>
                  <a:lnTo>
                    <a:pt x="29549" y="163982"/>
                  </a:lnTo>
                  <a:lnTo>
                    <a:pt x="17713" y="17078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53513" y="3863958"/>
              <a:ext cx="31586" cy="73701"/>
            </a:xfrm>
            <a:custGeom>
              <a:avLst/>
              <a:gdLst/>
              <a:ahLst/>
              <a:cxnLst/>
              <a:rect l="0" t="0" r="0" b="0"/>
              <a:pathLst>
                <a:path w="31586" h="73701">
                  <a:moveTo>
                    <a:pt x="31585" y="0"/>
                  </a:moveTo>
                  <a:lnTo>
                    <a:pt x="25785" y="5935"/>
                  </a:lnTo>
                  <a:lnTo>
                    <a:pt x="20860" y="12140"/>
                  </a:lnTo>
                  <a:lnTo>
                    <a:pt x="16362" y="19231"/>
                  </a:lnTo>
                  <a:lnTo>
                    <a:pt x="12301" y="27087"/>
                  </a:lnTo>
                  <a:lnTo>
                    <a:pt x="8494" y="36398"/>
                  </a:lnTo>
                  <a:lnTo>
                    <a:pt x="4604" y="5022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32414" y="3937658"/>
              <a:ext cx="347442" cy="126343"/>
            </a:xfrm>
            <a:custGeom>
              <a:avLst/>
              <a:gdLst/>
              <a:ahLst/>
              <a:cxnLst/>
              <a:rect l="0" t="0" r="0" b="0"/>
              <a:pathLst>
                <a:path w="347442" h="126343">
                  <a:moveTo>
                    <a:pt x="347441" y="0"/>
                  </a:moveTo>
                  <a:lnTo>
                    <a:pt x="335706" y="0"/>
                  </a:lnTo>
                  <a:lnTo>
                    <a:pt x="324577" y="0"/>
                  </a:lnTo>
                  <a:lnTo>
                    <a:pt x="312983" y="9"/>
                  </a:lnTo>
                  <a:lnTo>
                    <a:pt x="300995" y="355"/>
                  </a:lnTo>
                  <a:lnTo>
                    <a:pt x="288983" y="1651"/>
                  </a:lnTo>
                  <a:lnTo>
                    <a:pt x="277176" y="4153"/>
                  </a:lnTo>
                  <a:lnTo>
                    <a:pt x="265476" y="7631"/>
                  </a:lnTo>
                  <a:lnTo>
                    <a:pt x="253559" y="11576"/>
                  </a:lnTo>
                  <a:lnTo>
                    <a:pt x="241247" y="15639"/>
                  </a:lnTo>
                  <a:lnTo>
                    <a:pt x="228520" y="19823"/>
                  </a:lnTo>
                  <a:lnTo>
                    <a:pt x="215438" y="24384"/>
                  </a:lnTo>
                  <a:lnTo>
                    <a:pt x="202078" y="29449"/>
                  </a:lnTo>
                  <a:lnTo>
                    <a:pt x="188512" y="35003"/>
                  </a:lnTo>
                  <a:lnTo>
                    <a:pt x="174797" y="40963"/>
                  </a:lnTo>
                  <a:lnTo>
                    <a:pt x="160976" y="47235"/>
                  </a:lnTo>
                  <a:lnTo>
                    <a:pt x="146915" y="53737"/>
                  </a:lnTo>
                  <a:lnTo>
                    <a:pt x="132330" y="60400"/>
                  </a:lnTo>
                  <a:lnTo>
                    <a:pt x="117112" y="67178"/>
                  </a:lnTo>
                  <a:lnTo>
                    <a:pt x="101466" y="74033"/>
                  </a:lnTo>
                  <a:lnTo>
                    <a:pt x="85810" y="80942"/>
                  </a:lnTo>
                  <a:lnTo>
                    <a:pt x="70404" y="87883"/>
                  </a:lnTo>
                  <a:lnTo>
                    <a:pt x="55725" y="94732"/>
                  </a:lnTo>
                  <a:lnTo>
                    <a:pt x="41007" y="102045"/>
                  </a:lnTo>
                  <a:lnTo>
                    <a:pt x="23841" y="1115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7474239" y="3061106"/>
            <a:ext cx="716933" cy="1234521"/>
            <a:chOff x="7474239" y="3061106"/>
            <a:chExt cx="716933" cy="1234521"/>
          </a:xfrm>
        </p:grpSpPr>
        <p:sp>
          <p:nvSpPr>
            <p:cNvPr id="118" name="Freeform 117"/>
            <p:cNvSpPr/>
            <p:nvPr/>
          </p:nvSpPr>
          <p:spPr>
            <a:xfrm>
              <a:off x="7474239" y="3061106"/>
              <a:ext cx="274785" cy="181672"/>
            </a:xfrm>
            <a:custGeom>
              <a:avLst/>
              <a:gdLst/>
              <a:ahLst/>
              <a:cxnLst/>
              <a:rect l="0" t="0" r="0" b="0"/>
              <a:pathLst>
                <a:path w="274785" h="181672">
                  <a:moveTo>
                    <a:pt x="137864" y="97443"/>
                  </a:moveTo>
                  <a:lnTo>
                    <a:pt x="140663" y="88575"/>
                  </a:lnTo>
                  <a:lnTo>
                    <a:pt x="142166" y="79588"/>
                  </a:lnTo>
                  <a:lnTo>
                    <a:pt x="142468" y="69597"/>
                  </a:lnTo>
                  <a:lnTo>
                    <a:pt x="141617" y="58789"/>
                  </a:lnTo>
                  <a:lnTo>
                    <a:pt x="139500" y="47626"/>
                  </a:lnTo>
                  <a:lnTo>
                    <a:pt x="136169" y="36434"/>
                  </a:lnTo>
                  <a:lnTo>
                    <a:pt x="131489" y="25841"/>
                  </a:lnTo>
                  <a:lnTo>
                    <a:pt x="125073" y="16801"/>
                  </a:lnTo>
                  <a:lnTo>
                    <a:pt x="116872" y="9700"/>
                  </a:lnTo>
                  <a:lnTo>
                    <a:pt x="107282" y="4579"/>
                  </a:lnTo>
                  <a:lnTo>
                    <a:pt x="96937" y="1420"/>
                  </a:lnTo>
                  <a:lnTo>
                    <a:pt x="86283" y="0"/>
                  </a:lnTo>
                  <a:lnTo>
                    <a:pt x="75708" y="146"/>
                  </a:lnTo>
                  <a:lnTo>
                    <a:pt x="65614" y="1821"/>
                  </a:lnTo>
                  <a:lnTo>
                    <a:pt x="56164" y="4868"/>
                  </a:lnTo>
                  <a:lnTo>
                    <a:pt x="47328" y="9028"/>
                  </a:lnTo>
                  <a:lnTo>
                    <a:pt x="38999" y="14036"/>
                  </a:lnTo>
                  <a:lnTo>
                    <a:pt x="31062" y="19667"/>
                  </a:lnTo>
                  <a:lnTo>
                    <a:pt x="23577" y="25904"/>
                  </a:lnTo>
                  <a:lnTo>
                    <a:pt x="16768" y="32923"/>
                  </a:lnTo>
                  <a:lnTo>
                    <a:pt x="10714" y="40761"/>
                  </a:lnTo>
                  <a:lnTo>
                    <a:pt x="5664" y="49482"/>
                  </a:lnTo>
                  <a:lnTo>
                    <a:pt x="2102" y="59248"/>
                  </a:lnTo>
                  <a:lnTo>
                    <a:pt x="164" y="70029"/>
                  </a:lnTo>
                  <a:lnTo>
                    <a:pt x="0" y="81184"/>
                  </a:lnTo>
                  <a:lnTo>
                    <a:pt x="1934" y="91600"/>
                  </a:lnTo>
                  <a:lnTo>
                    <a:pt x="5940" y="100709"/>
                  </a:lnTo>
                  <a:lnTo>
                    <a:pt x="11713" y="108467"/>
                  </a:lnTo>
                  <a:lnTo>
                    <a:pt x="18868" y="115067"/>
                  </a:lnTo>
                  <a:lnTo>
                    <a:pt x="27047" y="120756"/>
                  </a:lnTo>
                  <a:lnTo>
                    <a:pt x="35959" y="125443"/>
                  </a:lnTo>
                  <a:lnTo>
                    <a:pt x="45384" y="128702"/>
                  </a:lnTo>
                  <a:lnTo>
                    <a:pt x="55166" y="130419"/>
                  </a:lnTo>
                  <a:lnTo>
                    <a:pt x="65190" y="130760"/>
                  </a:lnTo>
                  <a:lnTo>
                    <a:pt x="75380" y="130002"/>
                  </a:lnTo>
                  <a:lnTo>
                    <a:pt x="85680" y="128414"/>
                  </a:lnTo>
                  <a:lnTo>
                    <a:pt x="96057" y="126061"/>
                  </a:lnTo>
                  <a:lnTo>
                    <a:pt x="106484" y="122811"/>
                  </a:lnTo>
                  <a:lnTo>
                    <a:pt x="116944" y="118665"/>
                  </a:lnTo>
                  <a:lnTo>
                    <a:pt x="127427" y="113747"/>
                  </a:lnTo>
                  <a:lnTo>
                    <a:pt x="137925" y="108221"/>
                  </a:lnTo>
                  <a:lnTo>
                    <a:pt x="148433" y="102244"/>
                  </a:lnTo>
                  <a:lnTo>
                    <a:pt x="158949" y="95942"/>
                  </a:lnTo>
                  <a:lnTo>
                    <a:pt x="169468" y="89412"/>
                  </a:lnTo>
                  <a:lnTo>
                    <a:pt x="179986" y="82725"/>
                  </a:lnTo>
                  <a:lnTo>
                    <a:pt x="190338" y="75930"/>
                  </a:lnTo>
                  <a:lnTo>
                    <a:pt x="200215" y="69062"/>
                  </a:lnTo>
                  <a:lnTo>
                    <a:pt x="209493" y="62144"/>
                  </a:lnTo>
                  <a:lnTo>
                    <a:pt x="218368" y="55192"/>
                  </a:lnTo>
                  <a:lnTo>
                    <a:pt x="227247" y="48219"/>
                  </a:lnTo>
                  <a:lnTo>
                    <a:pt x="236373" y="41235"/>
                  </a:lnTo>
                  <a:lnTo>
                    <a:pt x="245808" y="34409"/>
                  </a:lnTo>
                  <a:lnTo>
                    <a:pt x="255528" y="28052"/>
                  </a:lnTo>
                  <a:lnTo>
                    <a:pt x="265407" y="22286"/>
                  </a:lnTo>
                  <a:lnTo>
                    <a:pt x="272885" y="16805"/>
                  </a:lnTo>
                  <a:lnTo>
                    <a:pt x="274784" y="12023"/>
                  </a:lnTo>
                  <a:lnTo>
                    <a:pt x="272084" y="9192"/>
                  </a:lnTo>
                  <a:lnTo>
                    <a:pt x="266397" y="8270"/>
                  </a:lnTo>
                  <a:lnTo>
                    <a:pt x="258878" y="8944"/>
                  </a:lnTo>
                  <a:lnTo>
                    <a:pt x="250242" y="11082"/>
                  </a:lnTo>
                  <a:lnTo>
                    <a:pt x="240916" y="14493"/>
                  </a:lnTo>
                  <a:lnTo>
                    <a:pt x="231161" y="18926"/>
                  </a:lnTo>
                  <a:lnTo>
                    <a:pt x="221133" y="24131"/>
                  </a:lnTo>
                  <a:lnTo>
                    <a:pt x="210936" y="29894"/>
                  </a:lnTo>
                  <a:lnTo>
                    <a:pt x="200794" y="36054"/>
                  </a:lnTo>
                  <a:lnTo>
                    <a:pt x="191055" y="42490"/>
                  </a:lnTo>
                  <a:lnTo>
                    <a:pt x="181873" y="49119"/>
                  </a:lnTo>
                  <a:lnTo>
                    <a:pt x="173232" y="56045"/>
                  </a:lnTo>
                  <a:lnTo>
                    <a:pt x="165041" y="63535"/>
                  </a:lnTo>
                  <a:lnTo>
                    <a:pt x="157196" y="71687"/>
                  </a:lnTo>
                  <a:lnTo>
                    <a:pt x="149603" y="80451"/>
                  </a:lnTo>
                  <a:lnTo>
                    <a:pt x="142192" y="89713"/>
                  </a:lnTo>
                  <a:lnTo>
                    <a:pt x="134909" y="99353"/>
                  </a:lnTo>
                  <a:lnTo>
                    <a:pt x="127883" y="109266"/>
                  </a:lnTo>
                  <a:lnTo>
                    <a:pt x="121391" y="119373"/>
                  </a:lnTo>
                  <a:lnTo>
                    <a:pt x="115548" y="129607"/>
                  </a:lnTo>
                  <a:lnTo>
                    <a:pt x="110456" y="139661"/>
                  </a:lnTo>
                  <a:lnTo>
                    <a:pt x="105790" y="150086"/>
                  </a:lnTo>
                  <a:lnTo>
                    <a:pt x="101141" y="162914"/>
                  </a:lnTo>
                  <a:lnTo>
                    <a:pt x="95750" y="1816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69989" y="3305948"/>
              <a:ext cx="94758" cy="52643"/>
            </a:xfrm>
            <a:custGeom>
              <a:avLst/>
              <a:gdLst/>
              <a:ahLst/>
              <a:cxnLst/>
              <a:rect l="0" t="0" r="0" b="0"/>
              <a:pathLst>
                <a:path w="94758" h="52643">
                  <a:moveTo>
                    <a:pt x="94757" y="0"/>
                  </a:moveTo>
                  <a:lnTo>
                    <a:pt x="83155" y="134"/>
                  </a:lnTo>
                  <a:lnTo>
                    <a:pt x="73307" y="1414"/>
                  </a:lnTo>
                  <a:lnTo>
                    <a:pt x="64297" y="4007"/>
                  </a:lnTo>
                  <a:lnTo>
                    <a:pt x="55683" y="7727"/>
                  </a:lnTo>
                  <a:lnTo>
                    <a:pt x="47008" y="12360"/>
                  </a:lnTo>
                  <a:lnTo>
                    <a:pt x="38045" y="17688"/>
                  </a:lnTo>
                  <a:lnTo>
                    <a:pt x="29199" y="23414"/>
                  </a:lnTo>
                  <a:lnTo>
                    <a:pt x="20538" y="29832"/>
                  </a:lnTo>
                  <a:lnTo>
                    <a:pt x="11294" y="3861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48974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33161" y="3335040"/>
              <a:ext cx="242156" cy="128836"/>
            </a:xfrm>
            <a:custGeom>
              <a:avLst/>
              <a:gdLst/>
              <a:ahLst/>
              <a:cxnLst/>
              <a:rect l="0" t="0" r="0" b="0"/>
              <a:pathLst>
                <a:path w="242156" h="128836">
                  <a:moveTo>
                    <a:pt x="0" y="128835"/>
                  </a:moveTo>
                  <a:lnTo>
                    <a:pt x="5933" y="122968"/>
                  </a:lnTo>
                  <a:lnTo>
                    <a:pt x="12139" y="117403"/>
                  </a:lnTo>
                  <a:lnTo>
                    <a:pt x="19230" y="111604"/>
                  </a:lnTo>
                  <a:lnTo>
                    <a:pt x="26998" y="105524"/>
                  </a:lnTo>
                  <a:lnTo>
                    <a:pt x="34996" y="99194"/>
                  </a:lnTo>
                  <a:lnTo>
                    <a:pt x="42937" y="92661"/>
                  </a:lnTo>
                  <a:lnTo>
                    <a:pt x="50711" y="85812"/>
                  </a:lnTo>
                  <a:lnTo>
                    <a:pt x="58304" y="78381"/>
                  </a:lnTo>
                  <a:lnTo>
                    <a:pt x="65740" y="70275"/>
                  </a:lnTo>
                  <a:lnTo>
                    <a:pt x="73056" y="61713"/>
                  </a:lnTo>
                  <a:lnTo>
                    <a:pt x="80281" y="53119"/>
                  </a:lnTo>
                  <a:lnTo>
                    <a:pt x="87447" y="44747"/>
                  </a:lnTo>
                  <a:lnTo>
                    <a:pt x="94734" y="36669"/>
                  </a:lnTo>
                  <a:lnTo>
                    <a:pt x="102466" y="28865"/>
                  </a:lnTo>
                  <a:lnTo>
                    <a:pt x="110788" y="21291"/>
                  </a:lnTo>
                  <a:lnTo>
                    <a:pt x="119834" y="14223"/>
                  </a:lnTo>
                  <a:lnTo>
                    <a:pt x="129818" y="8228"/>
                  </a:lnTo>
                  <a:lnTo>
                    <a:pt x="140751" y="3543"/>
                  </a:lnTo>
                  <a:lnTo>
                    <a:pt x="152177" y="566"/>
                  </a:lnTo>
                  <a:lnTo>
                    <a:pt x="163307" y="0"/>
                  </a:lnTo>
                  <a:lnTo>
                    <a:pt x="173713" y="1990"/>
                  </a:lnTo>
                  <a:lnTo>
                    <a:pt x="183326" y="6073"/>
                  </a:lnTo>
                  <a:lnTo>
                    <a:pt x="192241" y="11478"/>
                  </a:lnTo>
                  <a:lnTo>
                    <a:pt x="200605" y="17629"/>
                  </a:lnTo>
                  <a:lnTo>
                    <a:pt x="208392" y="24347"/>
                  </a:lnTo>
                  <a:lnTo>
                    <a:pt x="215408" y="31754"/>
                  </a:lnTo>
                  <a:lnTo>
                    <a:pt x="221612" y="39866"/>
                  </a:lnTo>
                  <a:lnTo>
                    <a:pt x="226949" y="48141"/>
                  </a:lnTo>
                  <a:lnTo>
                    <a:pt x="231806" y="56359"/>
                  </a:lnTo>
                  <a:lnTo>
                    <a:pt x="236612" y="65242"/>
                  </a:lnTo>
                  <a:lnTo>
                    <a:pt x="242155" y="7619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27917" y="3400704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25784" y="57236"/>
                  </a:lnTo>
                  <a:lnTo>
                    <a:pt x="20861" y="51032"/>
                  </a:lnTo>
                  <a:lnTo>
                    <a:pt x="16363" y="43945"/>
                  </a:lnTo>
                  <a:lnTo>
                    <a:pt x="12301" y="36291"/>
                  </a:lnTo>
                  <a:lnTo>
                    <a:pt x="8493" y="27882"/>
                  </a:lnTo>
                  <a:lnTo>
                    <a:pt x="4604" y="168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96331" y="3465762"/>
              <a:ext cx="231628" cy="166570"/>
            </a:xfrm>
            <a:custGeom>
              <a:avLst/>
              <a:gdLst/>
              <a:ahLst/>
              <a:cxnLst/>
              <a:rect l="0" t="0" r="0" b="0"/>
              <a:pathLst>
                <a:path w="231628" h="166570">
                  <a:moveTo>
                    <a:pt x="0" y="166569"/>
                  </a:moveTo>
                  <a:lnTo>
                    <a:pt x="5868" y="157835"/>
                  </a:lnTo>
                  <a:lnTo>
                    <a:pt x="11431" y="150129"/>
                  </a:lnTo>
                  <a:lnTo>
                    <a:pt x="17231" y="142727"/>
                  </a:lnTo>
                  <a:lnTo>
                    <a:pt x="23312" y="135465"/>
                  </a:lnTo>
                  <a:lnTo>
                    <a:pt x="29642" y="128287"/>
                  </a:lnTo>
                  <a:lnTo>
                    <a:pt x="36175" y="121156"/>
                  </a:lnTo>
                  <a:lnTo>
                    <a:pt x="43024" y="113893"/>
                  </a:lnTo>
                  <a:lnTo>
                    <a:pt x="50455" y="106178"/>
                  </a:lnTo>
                  <a:lnTo>
                    <a:pt x="58561" y="97874"/>
                  </a:lnTo>
                  <a:lnTo>
                    <a:pt x="67123" y="89008"/>
                  </a:lnTo>
                  <a:lnTo>
                    <a:pt x="75716" y="79678"/>
                  </a:lnTo>
                  <a:lnTo>
                    <a:pt x="84088" y="69998"/>
                  </a:lnTo>
                  <a:lnTo>
                    <a:pt x="92167" y="60228"/>
                  </a:lnTo>
                  <a:lnTo>
                    <a:pt x="99972" y="50748"/>
                  </a:lnTo>
                  <a:lnTo>
                    <a:pt x="107558" y="41746"/>
                  </a:lnTo>
                  <a:lnTo>
                    <a:pt x="115144" y="33227"/>
                  </a:lnTo>
                  <a:lnTo>
                    <a:pt x="123084" y="25119"/>
                  </a:lnTo>
                  <a:lnTo>
                    <a:pt x="131543" y="17344"/>
                  </a:lnTo>
                  <a:lnTo>
                    <a:pt x="140515" y="10308"/>
                  </a:lnTo>
                  <a:lnTo>
                    <a:pt x="149916" y="4866"/>
                  </a:lnTo>
                  <a:lnTo>
                    <a:pt x="159640" y="1366"/>
                  </a:lnTo>
                  <a:lnTo>
                    <a:pt x="169270" y="0"/>
                  </a:lnTo>
                  <a:lnTo>
                    <a:pt x="178122" y="1053"/>
                  </a:lnTo>
                  <a:lnTo>
                    <a:pt x="185887" y="4431"/>
                  </a:lnTo>
                  <a:lnTo>
                    <a:pt x="192590" y="9766"/>
                  </a:lnTo>
                  <a:lnTo>
                    <a:pt x="198408" y="16620"/>
                  </a:lnTo>
                  <a:lnTo>
                    <a:pt x="203544" y="24583"/>
                  </a:lnTo>
                  <a:lnTo>
                    <a:pt x="208227" y="33072"/>
                  </a:lnTo>
                  <a:lnTo>
                    <a:pt x="213252" y="42257"/>
                  </a:lnTo>
                  <a:lnTo>
                    <a:pt x="220185" y="54058"/>
                  </a:lnTo>
                  <a:lnTo>
                    <a:pt x="231627" y="7181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727917" y="3463875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63171" y="136871"/>
                  </a:moveTo>
                  <a:lnTo>
                    <a:pt x="60170" y="128070"/>
                  </a:lnTo>
                  <a:lnTo>
                    <a:pt x="56748" y="119723"/>
                  </a:lnTo>
                  <a:lnTo>
                    <a:pt x="52556" y="111025"/>
                  </a:lnTo>
                  <a:lnTo>
                    <a:pt x="47830" y="101903"/>
                  </a:lnTo>
                  <a:lnTo>
                    <a:pt x="42996" y="92408"/>
                  </a:lnTo>
                  <a:lnTo>
                    <a:pt x="38314" y="82616"/>
                  </a:lnTo>
                  <a:lnTo>
                    <a:pt x="33705" y="72602"/>
                  </a:lnTo>
                  <a:lnTo>
                    <a:pt x="28855" y="62428"/>
                  </a:lnTo>
                  <a:lnTo>
                    <a:pt x="23602" y="52151"/>
                  </a:lnTo>
                  <a:lnTo>
                    <a:pt x="18241" y="42068"/>
                  </a:lnTo>
                  <a:lnTo>
                    <a:pt x="12908" y="31620"/>
                  </a:lnTo>
                  <a:lnTo>
                    <a:pt x="7132" y="187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27917" y="3653388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78360" y="5868"/>
                  </a:lnTo>
                  <a:lnTo>
                    <a:pt x="72796" y="11432"/>
                  </a:lnTo>
                  <a:lnTo>
                    <a:pt x="66997" y="17232"/>
                  </a:lnTo>
                  <a:lnTo>
                    <a:pt x="60916" y="23313"/>
                  </a:lnTo>
                  <a:lnTo>
                    <a:pt x="54587" y="29642"/>
                  </a:lnTo>
                  <a:lnTo>
                    <a:pt x="48057" y="36170"/>
                  </a:lnTo>
                  <a:lnTo>
                    <a:pt x="41382" y="42846"/>
                  </a:lnTo>
                  <a:lnTo>
                    <a:pt x="34600" y="49628"/>
                  </a:lnTo>
                  <a:lnTo>
                    <a:pt x="27752" y="56477"/>
                  </a:lnTo>
                  <a:lnTo>
                    <a:pt x="21164" y="63064"/>
                  </a:lnTo>
                  <a:lnTo>
                    <a:pt x="14799" y="69429"/>
                  </a:lnTo>
                  <a:lnTo>
                    <a:pt x="8101" y="7612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854259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16761" y="3711144"/>
              <a:ext cx="111198" cy="173872"/>
            </a:xfrm>
            <a:custGeom>
              <a:avLst/>
              <a:gdLst/>
              <a:ahLst/>
              <a:cxnLst/>
              <a:rect l="0" t="0" r="0" b="0"/>
              <a:pathLst>
                <a:path w="111198" h="173872">
                  <a:moveTo>
                    <a:pt x="111197" y="100172"/>
                  </a:moveTo>
                  <a:lnTo>
                    <a:pt x="111197" y="88437"/>
                  </a:lnTo>
                  <a:lnTo>
                    <a:pt x="111197" y="77308"/>
                  </a:lnTo>
                  <a:lnTo>
                    <a:pt x="111193" y="65714"/>
                  </a:lnTo>
                  <a:lnTo>
                    <a:pt x="111019" y="53726"/>
                  </a:lnTo>
                  <a:lnTo>
                    <a:pt x="110371" y="41714"/>
                  </a:lnTo>
                  <a:lnTo>
                    <a:pt x="109104" y="29929"/>
                  </a:lnTo>
                  <a:lnTo>
                    <a:pt x="106760" y="19094"/>
                  </a:lnTo>
                  <a:lnTo>
                    <a:pt x="102519" y="10419"/>
                  </a:lnTo>
                  <a:lnTo>
                    <a:pt x="96108" y="4377"/>
                  </a:lnTo>
                  <a:lnTo>
                    <a:pt x="87886" y="951"/>
                  </a:lnTo>
                  <a:lnTo>
                    <a:pt x="78540" y="0"/>
                  </a:lnTo>
                  <a:lnTo>
                    <a:pt x="68596" y="1177"/>
                  </a:lnTo>
                  <a:lnTo>
                    <a:pt x="58516" y="4202"/>
                  </a:lnTo>
                  <a:lnTo>
                    <a:pt x="48765" y="8955"/>
                  </a:lnTo>
                  <a:lnTo>
                    <a:pt x="39550" y="15218"/>
                  </a:lnTo>
                  <a:lnTo>
                    <a:pt x="31044" y="22690"/>
                  </a:lnTo>
                  <a:lnTo>
                    <a:pt x="23469" y="31074"/>
                  </a:lnTo>
                  <a:lnTo>
                    <a:pt x="16857" y="40125"/>
                  </a:lnTo>
                  <a:lnTo>
                    <a:pt x="11245" y="49812"/>
                  </a:lnTo>
                  <a:lnTo>
                    <a:pt x="6766" y="60300"/>
                  </a:lnTo>
                  <a:lnTo>
                    <a:pt x="3385" y="71611"/>
                  </a:lnTo>
                  <a:lnTo>
                    <a:pt x="1095" y="83479"/>
                  </a:lnTo>
                  <a:lnTo>
                    <a:pt x="0" y="95444"/>
                  </a:lnTo>
                  <a:lnTo>
                    <a:pt x="40" y="107230"/>
                  </a:lnTo>
                  <a:lnTo>
                    <a:pt x="1066" y="118680"/>
                  </a:lnTo>
                  <a:lnTo>
                    <a:pt x="3133" y="131013"/>
                  </a:lnTo>
                  <a:lnTo>
                    <a:pt x="7539" y="147541"/>
                  </a:lnTo>
                  <a:lnTo>
                    <a:pt x="16441" y="17387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41032" y="3874487"/>
              <a:ext cx="97456" cy="126874"/>
            </a:xfrm>
            <a:custGeom>
              <a:avLst/>
              <a:gdLst/>
              <a:ahLst/>
              <a:cxnLst/>
              <a:rect l="0" t="0" r="0" b="0"/>
              <a:pathLst>
                <a:path w="97456" h="126874">
                  <a:moveTo>
                    <a:pt x="86926" y="0"/>
                  </a:moveTo>
                  <a:lnTo>
                    <a:pt x="75259" y="3000"/>
                  </a:lnTo>
                  <a:lnTo>
                    <a:pt x="64769" y="6423"/>
                  </a:lnTo>
                  <a:lnTo>
                    <a:pt x="54472" y="10623"/>
                  </a:lnTo>
                  <a:lnTo>
                    <a:pt x="44343" y="15696"/>
                  </a:lnTo>
                  <a:lnTo>
                    <a:pt x="34648" y="21826"/>
                  </a:lnTo>
                  <a:lnTo>
                    <a:pt x="25521" y="29015"/>
                  </a:lnTo>
                  <a:lnTo>
                    <a:pt x="17264" y="37275"/>
                  </a:lnTo>
                  <a:lnTo>
                    <a:pt x="10399" y="46718"/>
                  </a:lnTo>
                  <a:lnTo>
                    <a:pt x="5091" y="57287"/>
                  </a:lnTo>
                  <a:lnTo>
                    <a:pt x="1511" y="68637"/>
                  </a:lnTo>
                  <a:lnTo>
                    <a:pt x="0" y="80246"/>
                  </a:lnTo>
                  <a:lnTo>
                    <a:pt x="549" y="91779"/>
                  </a:lnTo>
                  <a:lnTo>
                    <a:pt x="3186" y="102623"/>
                  </a:lnTo>
                  <a:lnTo>
                    <a:pt x="8148" y="111840"/>
                  </a:lnTo>
                  <a:lnTo>
                    <a:pt x="15327" y="119061"/>
                  </a:lnTo>
                  <a:lnTo>
                    <a:pt x="24043" y="124093"/>
                  </a:lnTo>
                  <a:lnTo>
                    <a:pt x="33262" y="126663"/>
                  </a:lnTo>
                  <a:lnTo>
                    <a:pt x="42342" y="126873"/>
                  </a:lnTo>
                  <a:lnTo>
                    <a:pt x="51045" y="125102"/>
                  </a:lnTo>
                  <a:lnTo>
                    <a:pt x="59343" y="121796"/>
                  </a:lnTo>
                  <a:lnTo>
                    <a:pt x="67282" y="117367"/>
                  </a:lnTo>
                  <a:lnTo>
                    <a:pt x="74641" y="112446"/>
                  </a:lnTo>
                  <a:lnTo>
                    <a:pt x="81620" y="107400"/>
                  </a:lnTo>
                  <a:lnTo>
                    <a:pt x="88839" y="101793"/>
                  </a:lnTo>
                  <a:lnTo>
                    <a:pt x="97455" y="94756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906901" y="3927129"/>
              <a:ext cx="200043" cy="157929"/>
            </a:xfrm>
            <a:custGeom>
              <a:avLst/>
              <a:gdLst/>
              <a:ahLst/>
              <a:cxnLst/>
              <a:rect l="0" t="0" r="0" b="0"/>
              <a:pathLst>
                <a:path w="200043" h="157929">
                  <a:moveTo>
                    <a:pt x="200042" y="0"/>
                  </a:moveTo>
                  <a:lnTo>
                    <a:pt x="191241" y="3001"/>
                  </a:lnTo>
                  <a:lnTo>
                    <a:pt x="182894" y="6423"/>
                  </a:lnTo>
                  <a:lnTo>
                    <a:pt x="174199" y="10620"/>
                  </a:lnTo>
                  <a:lnTo>
                    <a:pt x="165252" y="15520"/>
                  </a:lnTo>
                  <a:lnTo>
                    <a:pt x="156406" y="21001"/>
                  </a:lnTo>
                  <a:lnTo>
                    <a:pt x="147867" y="26932"/>
                  </a:lnTo>
                  <a:lnTo>
                    <a:pt x="139678" y="33193"/>
                  </a:lnTo>
                  <a:lnTo>
                    <a:pt x="131800" y="39692"/>
                  </a:lnTo>
                  <a:lnTo>
                    <a:pt x="124165" y="46361"/>
                  </a:lnTo>
                  <a:lnTo>
                    <a:pt x="116547" y="53312"/>
                  </a:lnTo>
                  <a:lnTo>
                    <a:pt x="108584" y="60817"/>
                  </a:lnTo>
                  <a:lnTo>
                    <a:pt x="100113" y="68976"/>
                  </a:lnTo>
                  <a:lnTo>
                    <a:pt x="91132" y="77575"/>
                  </a:lnTo>
                  <a:lnTo>
                    <a:pt x="81725" y="86193"/>
                  </a:lnTo>
                  <a:lnTo>
                    <a:pt x="71987" y="94581"/>
                  </a:lnTo>
                  <a:lnTo>
                    <a:pt x="62009" y="102671"/>
                  </a:lnTo>
                  <a:lnTo>
                    <a:pt x="51858" y="110483"/>
                  </a:lnTo>
                  <a:lnTo>
                    <a:pt x="41599" y="118067"/>
                  </a:lnTo>
                  <a:lnTo>
                    <a:pt x="31727" y="125365"/>
                  </a:lnTo>
                  <a:lnTo>
                    <a:pt x="22188" y="133035"/>
                  </a:lnTo>
                  <a:lnTo>
                    <a:pt x="12147" y="14287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59544" y="4106114"/>
              <a:ext cx="231628" cy="136871"/>
            </a:xfrm>
            <a:custGeom>
              <a:avLst/>
              <a:gdLst/>
              <a:ahLst/>
              <a:cxnLst/>
              <a:rect l="0" t="0" r="0" b="0"/>
              <a:pathLst>
                <a:path w="231628" h="136871">
                  <a:moveTo>
                    <a:pt x="231627" y="0"/>
                  </a:moveTo>
                  <a:lnTo>
                    <a:pt x="222825" y="3001"/>
                  </a:lnTo>
                  <a:lnTo>
                    <a:pt x="214478" y="6423"/>
                  </a:lnTo>
                  <a:lnTo>
                    <a:pt x="205780" y="10619"/>
                  </a:lnTo>
                  <a:lnTo>
                    <a:pt x="196659" y="15519"/>
                  </a:lnTo>
                  <a:lnTo>
                    <a:pt x="187164" y="21001"/>
                  </a:lnTo>
                  <a:lnTo>
                    <a:pt x="177371" y="26932"/>
                  </a:lnTo>
                  <a:lnTo>
                    <a:pt x="167359" y="33193"/>
                  </a:lnTo>
                  <a:lnTo>
                    <a:pt x="157184" y="39691"/>
                  </a:lnTo>
                  <a:lnTo>
                    <a:pt x="146897" y="46355"/>
                  </a:lnTo>
                  <a:lnTo>
                    <a:pt x="136533" y="53134"/>
                  </a:lnTo>
                  <a:lnTo>
                    <a:pt x="126116" y="59991"/>
                  </a:lnTo>
                  <a:lnTo>
                    <a:pt x="115657" y="66901"/>
                  </a:lnTo>
                  <a:lnTo>
                    <a:pt x="105007" y="73847"/>
                  </a:lnTo>
                  <a:lnTo>
                    <a:pt x="93863" y="80817"/>
                  </a:lnTo>
                  <a:lnTo>
                    <a:pt x="82108" y="87803"/>
                  </a:lnTo>
                  <a:lnTo>
                    <a:pt x="69941" y="94800"/>
                  </a:lnTo>
                  <a:lnTo>
                    <a:pt x="57775" y="101805"/>
                  </a:lnTo>
                  <a:lnTo>
                    <a:pt x="45865" y="108805"/>
                  </a:lnTo>
                  <a:lnTo>
                    <a:pt x="34727" y="115496"/>
                  </a:lnTo>
                  <a:lnTo>
                    <a:pt x="24128" y="121941"/>
                  </a:lnTo>
                  <a:lnTo>
                    <a:pt x="13139" y="12870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088669" y="3969243"/>
              <a:ext cx="28803" cy="326384"/>
            </a:xfrm>
            <a:custGeom>
              <a:avLst/>
              <a:gdLst/>
              <a:ahLst/>
              <a:cxnLst/>
              <a:rect l="0" t="0" r="0" b="0"/>
              <a:pathLst>
                <a:path w="28803" h="326384">
                  <a:moveTo>
                    <a:pt x="28802" y="326383"/>
                  </a:moveTo>
                  <a:lnTo>
                    <a:pt x="23069" y="314649"/>
                  </a:lnTo>
                  <a:lnTo>
                    <a:pt x="18785" y="303520"/>
                  </a:lnTo>
                  <a:lnTo>
                    <a:pt x="15579" y="291922"/>
                  </a:lnTo>
                  <a:lnTo>
                    <a:pt x="13218" y="279760"/>
                  </a:lnTo>
                  <a:lnTo>
                    <a:pt x="11521" y="267100"/>
                  </a:lnTo>
                  <a:lnTo>
                    <a:pt x="10321" y="254049"/>
                  </a:lnTo>
                  <a:lnTo>
                    <a:pt x="9319" y="240869"/>
                  </a:lnTo>
                  <a:lnTo>
                    <a:pt x="8104" y="227953"/>
                  </a:lnTo>
                  <a:lnTo>
                    <a:pt x="6467" y="215486"/>
                  </a:lnTo>
                  <a:lnTo>
                    <a:pt x="4554" y="203320"/>
                  </a:lnTo>
                  <a:lnTo>
                    <a:pt x="2730" y="191078"/>
                  </a:lnTo>
                  <a:lnTo>
                    <a:pt x="1213" y="178547"/>
                  </a:lnTo>
                  <a:lnTo>
                    <a:pt x="213" y="165841"/>
                  </a:lnTo>
                  <a:lnTo>
                    <a:pt x="0" y="153304"/>
                  </a:lnTo>
                  <a:lnTo>
                    <a:pt x="635" y="141114"/>
                  </a:lnTo>
                  <a:lnTo>
                    <a:pt x="1859" y="128808"/>
                  </a:lnTo>
                  <a:lnTo>
                    <a:pt x="3213" y="115414"/>
                  </a:lnTo>
                  <a:lnTo>
                    <a:pt x="4413" y="100486"/>
                  </a:lnTo>
                  <a:lnTo>
                    <a:pt x="5371" y="84394"/>
                  </a:lnTo>
                  <a:lnTo>
                    <a:pt x="6191" y="66171"/>
                  </a:lnTo>
                  <a:lnTo>
                    <a:pt x="6942" y="40856"/>
                  </a:lnTo>
                  <a:lnTo>
                    <a:pt x="7746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664124" y="3295709"/>
            <a:ext cx="758053" cy="336623"/>
            <a:chOff x="4664124" y="3295709"/>
            <a:chExt cx="758053" cy="336623"/>
          </a:xfrm>
        </p:grpSpPr>
        <p:sp>
          <p:nvSpPr>
            <p:cNvPr id="133" name="Freeform 132"/>
            <p:cNvSpPr/>
            <p:nvPr/>
          </p:nvSpPr>
          <p:spPr>
            <a:xfrm>
              <a:off x="4664124" y="3295709"/>
              <a:ext cx="209399" cy="336623"/>
            </a:xfrm>
            <a:custGeom>
              <a:avLst/>
              <a:gdLst/>
              <a:ahLst/>
              <a:cxnLst/>
              <a:rect l="0" t="0" r="0" b="0"/>
              <a:pathLst>
                <a:path w="209399" h="336623">
                  <a:moveTo>
                    <a:pt x="0" y="315565"/>
                  </a:moveTo>
                  <a:lnTo>
                    <a:pt x="2934" y="303830"/>
                  </a:lnTo>
                  <a:lnTo>
                    <a:pt x="5716" y="292701"/>
                  </a:lnTo>
                  <a:lnTo>
                    <a:pt x="8615" y="281108"/>
                  </a:lnTo>
                  <a:lnTo>
                    <a:pt x="11656" y="269119"/>
                  </a:lnTo>
                  <a:lnTo>
                    <a:pt x="14821" y="257108"/>
                  </a:lnTo>
                  <a:lnTo>
                    <a:pt x="18085" y="245300"/>
                  </a:lnTo>
                  <a:lnTo>
                    <a:pt x="21423" y="233601"/>
                  </a:lnTo>
                  <a:lnTo>
                    <a:pt x="24814" y="221684"/>
                  </a:lnTo>
                  <a:lnTo>
                    <a:pt x="28243" y="209367"/>
                  </a:lnTo>
                  <a:lnTo>
                    <a:pt x="31697" y="196468"/>
                  </a:lnTo>
                  <a:lnTo>
                    <a:pt x="35170" y="182737"/>
                  </a:lnTo>
                  <a:lnTo>
                    <a:pt x="38650" y="168124"/>
                  </a:lnTo>
                  <a:lnTo>
                    <a:pt x="41970" y="152732"/>
                  </a:lnTo>
                  <a:lnTo>
                    <a:pt x="44820" y="136721"/>
                  </a:lnTo>
                  <a:lnTo>
                    <a:pt x="47074" y="120285"/>
                  </a:lnTo>
                  <a:lnTo>
                    <a:pt x="48944" y="104895"/>
                  </a:lnTo>
                  <a:lnTo>
                    <a:pt x="51449" y="94273"/>
                  </a:lnTo>
                  <a:lnTo>
                    <a:pt x="54765" y="90691"/>
                  </a:lnTo>
                  <a:lnTo>
                    <a:pt x="57524" y="92898"/>
                  </a:lnTo>
                  <a:lnTo>
                    <a:pt x="59619" y="98955"/>
                  </a:lnTo>
                  <a:lnTo>
                    <a:pt x="61545" y="107203"/>
                  </a:lnTo>
                  <a:lnTo>
                    <a:pt x="63640" y="116592"/>
                  </a:lnTo>
                  <a:lnTo>
                    <a:pt x="66187" y="126391"/>
                  </a:lnTo>
                  <a:lnTo>
                    <a:pt x="69493" y="136001"/>
                  </a:lnTo>
                  <a:lnTo>
                    <a:pt x="73644" y="145141"/>
                  </a:lnTo>
                  <a:lnTo>
                    <a:pt x="78718" y="153609"/>
                  </a:lnTo>
                  <a:lnTo>
                    <a:pt x="84872" y="161163"/>
                  </a:lnTo>
                  <a:lnTo>
                    <a:pt x="92084" y="167755"/>
                  </a:lnTo>
                  <a:lnTo>
                    <a:pt x="100197" y="173015"/>
                  </a:lnTo>
                  <a:lnTo>
                    <a:pt x="109012" y="176195"/>
                  </a:lnTo>
                  <a:lnTo>
                    <a:pt x="118343" y="177068"/>
                  </a:lnTo>
                  <a:lnTo>
                    <a:pt x="127879" y="175705"/>
                  </a:lnTo>
                  <a:lnTo>
                    <a:pt x="137199" y="172207"/>
                  </a:lnTo>
                  <a:lnTo>
                    <a:pt x="146095" y="166850"/>
                  </a:lnTo>
                  <a:lnTo>
                    <a:pt x="154543" y="159849"/>
                  </a:lnTo>
                  <a:lnTo>
                    <a:pt x="162603" y="151264"/>
                  </a:lnTo>
                  <a:lnTo>
                    <a:pt x="170356" y="141267"/>
                  </a:lnTo>
                  <a:lnTo>
                    <a:pt x="177716" y="129964"/>
                  </a:lnTo>
                  <a:lnTo>
                    <a:pt x="184440" y="117321"/>
                  </a:lnTo>
                  <a:lnTo>
                    <a:pt x="190442" y="103449"/>
                  </a:lnTo>
                  <a:lnTo>
                    <a:pt x="195626" y="88727"/>
                  </a:lnTo>
                  <a:lnTo>
                    <a:pt x="199810" y="73699"/>
                  </a:lnTo>
                  <a:lnTo>
                    <a:pt x="202994" y="58704"/>
                  </a:lnTo>
                  <a:lnTo>
                    <a:pt x="205318" y="43873"/>
                  </a:lnTo>
                  <a:lnTo>
                    <a:pt x="206970" y="29229"/>
                  </a:lnTo>
                  <a:lnTo>
                    <a:pt x="208122" y="14834"/>
                  </a:lnTo>
                  <a:lnTo>
                    <a:pt x="208952" y="3701"/>
                  </a:lnTo>
                  <a:lnTo>
                    <a:pt x="209398" y="0"/>
                  </a:lnTo>
                  <a:lnTo>
                    <a:pt x="209149" y="3126"/>
                  </a:lnTo>
                  <a:lnTo>
                    <a:pt x="208140" y="11136"/>
                  </a:lnTo>
                  <a:lnTo>
                    <a:pt x="206627" y="22246"/>
                  </a:lnTo>
                  <a:lnTo>
                    <a:pt x="205062" y="35023"/>
                  </a:lnTo>
                  <a:lnTo>
                    <a:pt x="203709" y="48604"/>
                  </a:lnTo>
                  <a:lnTo>
                    <a:pt x="202646" y="62703"/>
                  </a:lnTo>
                  <a:lnTo>
                    <a:pt x="201857" y="77412"/>
                  </a:lnTo>
                  <a:lnTo>
                    <a:pt x="201291" y="92767"/>
                  </a:lnTo>
                  <a:lnTo>
                    <a:pt x="200894" y="108697"/>
                  </a:lnTo>
                  <a:lnTo>
                    <a:pt x="200619" y="125088"/>
                  </a:lnTo>
                  <a:lnTo>
                    <a:pt x="200431" y="141820"/>
                  </a:lnTo>
                  <a:lnTo>
                    <a:pt x="200303" y="158635"/>
                  </a:lnTo>
                  <a:lnTo>
                    <a:pt x="200217" y="175152"/>
                  </a:lnTo>
                  <a:lnTo>
                    <a:pt x="200159" y="191187"/>
                  </a:lnTo>
                  <a:lnTo>
                    <a:pt x="200120" y="206733"/>
                  </a:lnTo>
                  <a:lnTo>
                    <a:pt x="200094" y="221866"/>
                  </a:lnTo>
                  <a:lnTo>
                    <a:pt x="200076" y="236678"/>
                  </a:lnTo>
                  <a:lnTo>
                    <a:pt x="200065" y="251254"/>
                  </a:lnTo>
                  <a:lnTo>
                    <a:pt x="200057" y="265662"/>
                  </a:lnTo>
                  <a:lnTo>
                    <a:pt x="200052" y="279933"/>
                  </a:lnTo>
                  <a:lnTo>
                    <a:pt x="200048" y="293500"/>
                  </a:lnTo>
                  <a:lnTo>
                    <a:pt x="200046" y="306532"/>
                  </a:lnTo>
                  <a:lnTo>
                    <a:pt x="200043" y="320179"/>
                  </a:lnTo>
                  <a:lnTo>
                    <a:pt x="200041" y="33662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10716" y="3483973"/>
              <a:ext cx="153492" cy="137831"/>
            </a:xfrm>
            <a:custGeom>
              <a:avLst/>
              <a:gdLst/>
              <a:ahLst/>
              <a:cxnLst/>
              <a:rect l="0" t="0" r="0" b="0"/>
              <a:pathLst>
                <a:path w="153492" h="137831">
                  <a:moveTo>
                    <a:pt x="100849" y="64130"/>
                  </a:moveTo>
                  <a:lnTo>
                    <a:pt x="100782" y="52462"/>
                  </a:lnTo>
                  <a:lnTo>
                    <a:pt x="100141" y="41973"/>
                  </a:lnTo>
                  <a:lnTo>
                    <a:pt x="98831" y="31686"/>
                  </a:lnTo>
                  <a:lnTo>
                    <a:pt x="96453" y="21902"/>
                  </a:lnTo>
                  <a:lnTo>
                    <a:pt x="92192" y="13504"/>
                  </a:lnTo>
                  <a:lnTo>
                    <a:pt x="85775" y="6883"/>
                  </a:lnTo>
                  <a:lnTo>
                    <a:pt x="77720" y="2277"/>
                  </a:lnTo>
                  <a:lnTo>
                    <a:pt x="69019" y="5"/>
                  </a:lnTo>
                  <a:lnTo>
                    <a:pt x="60323" y="0"/>
                  </a:lnTo>
                  <a:lnTo>
                    <a:pt x="51895" y="1911"/>
                  </a:lnTo>
                  <a:lnTo>
                    <a:pt x="43790" y="5311"/>
                  </a:lnTo>
                  <a:lnTo>
                    <a:pt x="35979" y="9817"/>
                  </a:lnTo>
                  <a:lnTo>
                    <a:pt x="28566" y="15278"/>
                  </a:lnTo>
                  <a:lnTo>
                    <a:pt x="21799" y="21766"/>
                  </a:lnTo>
                  <a:lnTo>
                    <a:pt x="15765" y="29244"/>
                  </a:lnTo>
                  <a:lnTo>
                    <a:pt x="10558" y="37723"/>
                  </a:lnTo>
                  <a:lnTo>
                    <a:pt x="6358" y="47324"/>
                  </a:lnTo>
                  <a:lnTo>
                    <a:pt x="3168" y="58005"/>
                  </a:lnTo>
                  <a:lnTo>
                    <a:pt x="1009" y="69432"/>
                  </a:lnTo>
                  <a:lnTo>
                    <a:pt x="0" y="81095"/>
                  </a:lnTo>
                  <a:lnTo>
                    <a:pt x="108" y="92668"/>
                  </a:lnTo>
                  <a:lnTo>
                    <a:pt x="1484" y="103710"/>
                  </a:lnTo>
                  <a:lnTo>
                    <a:pt x="4535" y="113592"/>
                  </a:lnTo>
                  <a:lnTo>
                    <a:pt x="9330" y="122072"/>
                  </a:lnTo>
                  <a:lnTo>
                    <a:pt x="15652" y="128765"/>
                  </a:lnTo>
                  <a:lnTo>
                    <a:pt x="23183" y="132988"/>
                  </a:lnTo>
                  <a:lnTo>
                    <a:pt x="31608" y="134599"/>
                  </a:lnTo>
                  <a:lnTo>
                    <a:pt x="40348" y="133750"/>
                  </a:lnTo>
                  <a:lnTo>
                    <a:pt x="48594" y="130605"/>
                  </a:lnTo>
                  <a:lnTo>
                    <a:pt x="55947" y="125494"/>
                  </a:lnTo>
                  <a:lnTo>
                    <a:pt x="62373" y="118828"/>
                  </a:lnTo>
                  <a:lnTo>
                    <a:pt x="68004" y="111002"/>
                  </a:lnTo>
                  <a:lnTo>
                    <a:pt x="73017" y="102337"/>
                  </a:lnTo>
                  <a:lnTo>
                    <a:pt x="77572" y="93081"/>
                  </a:lnTo>
                  <a:lnTo>
                    <a:pt x="81801" y="83416"/>
                  </a:lnTo>
                  <a:lnTo>
                    <a:pt x="85806" y="73542"/>
                  </a:lnTo>
                  <a:lnTo>
                    <a:pt x="89860" y="66049"/>
                  </a:lnTo>
                  <a:lnTo>
                    <a:pt x="93832" y="64127"/>
                  </a:lnTo>
                  <a:lnTo>
                    <a:pt x="97188" y="66812"/>
                  </a:lnTo>
                  <a:lnTo>
                    <a:pt x="100154" y="72483"/>
                  </a:lnTo>
                  <a:lnTo>
                    <a:pt x="103198" y="79821"/>
                  </a:lnTo>
                  <a:lnTo>
                    <a:pt x="106782" y="87805"/>
                  </a:lnTo>
                  <a:lnTo>
                    <a:pt x="111087" y="95871"/>
                  </a:lnTo>
                  <a:lnTo>
                    <a:pt x="116157" y="103682"/>
                  </a:lnTo>
                  <a:lnTo>
                    <a:pt x="122726" y="111844"/>
                  </a:lnTo>
                  <a:lnTo>
                    <a:pt x="133610" y="122183"/>
                  </a:lnTo>
                  <a:lnTo>
                    <a:pt x="153491" y="13783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27378" y="330594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31585" y="0"/>
                  </a:moveTo>
                  <a:lnTo>
                    <a:pt x="31518" y="11735"/>
                  </a:lnTo>
                  <a:lnTo>
                    <a:pt x="30878" y="22864"/>
                  </a:lnTo>
                  <a:lnTo>
                    <a:pt x="29586" y="34462"/>
                  </a:lnTo>
                  <a:lnTo>
                    <a:pt x="27899" y="46624"/>
                  </a:lnTo>
                  <a:lnTo>
                    <a:pt x="26231" y="59284"/>
                  </a:lnTo>
                  <a:lnTo>
                    <a:pt x="24813" y="72344"/>
                  </a:lnTo>
                  <a:lnTo>
                    <a:pt x="23542" y="85868"/>
                  </a:lnTo>
                  <a:lnTo>
                    <a:pt x="22083" y="100082"/>
                  </a:lnTo>
                  <a:lnTo>
                    <a:pt x="20255" y="115046"/>
                  </a:lnTo>
                  <a:lnTo>
                    <a:pt x="18197" y="130518"/>
                  </a:lnTo>
                  <a:lnTo>
                    <a:pt x="16269" y="146056"/>
                  </a:lnTo>
                  <a:lnTo>
                    <a:pt x="14675" y="161397"/>
                  </a:lnTo>
                  <a:lnTo>
                    <a:pt x="13453" y="176461"/>
                  </a:lnTo>
                  <a:lnTo>
                    <a:pt x="12557" y="191262"/>
                  </a:lnTo>
                  <a:lnTo>
                    <a:pt x="11915" y="205840"/>
                  </a:lnTo>
                  <a:lnTo>
                    <a:pt x="11268" y="220025"/>
                  </a:lnTo>
                  <a:lnTo>
                    <a:pt x="10012" y="235036"/>
                  </a:lnTo>
                  <a:lnTo>
                    <a:pt x="6916" y="25443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43150" y="341123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80578" y="2867"/>
                  </a:lnTo>
                  <a:lnTo>
                    <a:pt x="170951" y="5008"/>
                  </a:lnTo>
                  <a:lnTo>
                    <a:pt x="159668" y="6616"/>
                  </a:lnTo>
                  <a:lnTo>
                    <a:pt x="147173" y="7969"/>
                  </a:lnTo>
                  <a:lnTo>
                    <a:pt x="134342" y="9466"/>
                  </a:lnTo>
                  <a:lnTo>
                    <a:pt x="121719" y="11317"/>
                  </a:lnTo>
                  <a:lnTo>
                    <a:pt x="109336" y="13557"/>
                  </a:lnTo>
                  <a:lnTo>
                    <a:pt x="96892" y="16138"/>
                  </a:lnTo>
                  <a:lnTo>
                    <a:pt x="84199" y="18982"/>
                  </a:lnTo>
                  <a:lnTo>
                    <a:pt x="71238" y="21870"/>
                  </a:lnTo>
                  <a:lnTo>
                    <a:pt x="56511" y="24727"/>
                  </a:lnTo>
                  <a:lnTo>
                    <a:pt x="35369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327419" y="3305948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8719" y="11735"/>
                  </a:lnTo>
                  <a:lnTo>
                    <a:pt x="26577" y="22864"/>
                  </a:lnTo>
                  <a:lnTo>
                    <a:pt x="24975" y="34462"/>
                  </a:lnTo>
                  <a:lnTo>
                    <a:pt x="23794" y="46624"/>
                  </a:lnTo>
                  <a:lnTo>
                    <a:pt x="22945" y="59284"/>
                  </a:lnTo>
                  <a:lnTo>
                    <a:pt x="22343" y="72339"/>
                  </a:lnTo>
                  <a:lnTo>
                    <a:pt x="21756" y="85691"/>
                  </a:lnTo>
                  <a:lnTo>
                    <a:pt x="20823" y="99256"/>
                  </a:lnTo>
                  <a:lnTo>
                    <a:pt x="19381" y="112976"/>
                  </a:lnTo>
                  <a:lnTo>
                    <a:pt x="17598" y="126968"/>
                  </a:lnTo>
                  <a:lnTo>
                    <a:pt x="15861" y="141506"/>
                  </a:lnTo>
                  <a:lnTo>
                    <a:pt x="14399" y="156694"/>
                  </a:lnTo>
                  <a:lnTo>
                    <a:pt x="13267" y="172317"/>
                  </a:lnTo>
                  <a:lnTo>
                    <a:pt x="12432" y="187959"/>
                  </a:lnTo>
                  <a:lnTo>
                    <a:pt x="11831" y="203369"/>
                  </a:lnTo>
                  <a:lnTo>
                    <a:pt x="11242" y="218480"/>
                  </a:lnTo>
                  <a:lnTo>
                    <a:pt x="10306" y="233313"/>
                  </a:lnTo>
                  <a:lnTo>
                    <a:pt x="8861" y="247907"/>
                  </a:lnTo>
                  <a:lnTo>
                    <a:pt x="7067" y="261903"/>
                  </a:lnTo>
                  <a:lnTo>
                    <a:pt x="5134" y="276024"/>
                  </a:lnTo>
                  <a:lnTo>
                    <a:pt x="2895" y="29262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43191" y="341123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84" y="2933"/>
                  </a:lnTo>
                  <a:lnTo>
                    <a:pt x="161837" y="5716"/>
                  </a:lnTo>
                  <a:lnTo>
                    <a:pt x="153138" y="8615"/>
                  </a:lnTo>
                  <a:lnTo>
                    <a:pt x="144018" y="11656"/>
                  </a:lnTo>
                  <a:lnTo>
                    <a:pt x="134522" y="14821"/>
                  </a:lnTo>
                  <a:lnTo>
                    <a:pt x="124722" y="18085"/>
                  </a:lnTo>
                  <a:lnTo>
                    <a:pt x="114362" y="21423"/>
                  </a:lnTo>
                  <a:lnTo>
                    <a:pt x="102891" y="24814"/>
                  </a:lnTo>
                  <a:lnTo>
                    <a:pt x="90107" y="28238"/>
                  </a:lnTo>
                  <a:lnTo>
                    <a:pt x="76297" y="31532"/>
                  </a:lnTo>
                  <a:lnTo>
                    <a:pt x="60393" y="34714"/>
                  </a:lnTo>
                  <a:lnTo>
                    <a:pt x="3764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6643482" y="3063792"/>
            <a:ext cx="284270" cy="663297"/>
            <a:chOff x="6643482" y="3063792"/>
            <a:chExt cx="284270" cy="663297"/>
          </a:xfrm>
        </p:grpSpPr>
        <p:sp>
          <p:nvSpPr>
            <p:cNvPr id="140" name="Freeform 139"/>
            <p:cNvSpPr/>
            <p:nvPr/>
          </p:nvSpPr>
          <p:spPr>
            <a:xfrm>
              <a:off x="6643482" y="3105906"/>
              <a:ext cx="210571" cy="94758"/>
            </a:xfrm>
            <a:custGeom>
              <a:avLst/>
              <a:gdLst/>
              <a:ahLst/>
              <a:cxnLst/>
              <a:rect l="0" t="0" r="0" b="0"/>
              <a:pathLst>
                <a:path w="210571" h="94758">
                  <a:moveTo>
                    <a:pt x="210570" y="0"/>
                  </a:moveTo>
                  <a:lnTo>
                    <a:pt x="204635" y="5868"/>
                  </a:lnTo>
                  <a:lnTo>
                    <a:pt x="198430" y="11432"/>
                  </a:lnTo>
                  <a:lnTo>
                    <a:pt x="191330" y="17231"/>
                  </a:lnTo>
                  <a:lnTo>
                    <a:pt x="183217" y="23312"/>
                  </a:lnTo>
                  <a:lnTo>
                    <a:pt x="173923" y="29642"/>
                  </a:lnTo>
                  <a:lnTo>
                    <a:pt x="163479" y="36165"/>
                  </a:lnTo>
                  <a:lnTo>
                    <a:pt x="152226" y="42669"/>
                  </a:lnTo>
                  <a:lnTo>
                    <a:pt x="140688" y="48803"/>
                  </a:lnTo>
                  <a:lnTo>
                    <a:pt x="129189" y="54408"/>
                  </a:lnTo>
                  <a:lnTo>
                    <a:pt x="117689" y="59491"/>
                  </a:lnTo>
                  <a:lnTo>
                    <a:pt x="105903" y="64140"/>
                  </a:lnTo>
                  <a:lnTo>
                    <a:pt x="93682" y="68453"/>
                  </a:lnTo>
                  <a:lnTo>
                    <a:pt x="81186" y="72521"/>
                  </a:lnTo>
                  <a:lnTo>
                    <a:pt x="68790" y="76413"/>
                  </a:lnTo>
                  <a:lnTo>
                    <a:pt x="56716" y="80178"/>
                  </a:lnTo>
                  <a:lnTo>
                    <a:pt x="45270" y="83703"/>
                  </a:lnTo>
                  <a:lnTo>
                    <a:pt x="33685" y="87066"/>
                  </a:lnTo>
                  <a:lnTo>
                    <a:pt x="19829" y="9056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38238" y="3063792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63171" y="200042"/>
                  </a:moveTo>
                  <a:lnTo>
                    <a:pt x="57371" y="191241"/>
                  </a:lnTo>
                  <a:lnTo>
                    <a:pt x="52446" y="182894"/>
                  </a:lnTo>
                  <a:lnTo>
                    <a:pt x="47943" y="174195"/>
                  </a:lnTo>
                  <a:lnTo>
                    <a:pt x="43723" y="165074"/>
                  </a:lnTo>
                  <a:lnTo>
                    <a:pt x="39709" y="155579"/>
                  </a:lnTo>
                  <a:lnTo>
                    <a:pt x="35847" y="145778"/>
                  </a:lnTo>
                  <a:lnTo>
                    <a:pt x="32095" y="135418"/>
                  </a:lnTo>
                  <a:lnTo>
                    <a:pt x="28420" y="123948"/>
                  </a:lnTo>
                  <a:lnTo>
                    <a:pt x="24798" y="111160"/>
                  </a:lnTo>
                  <a:lnTo>
                    <a:pt x="21212" y="97317"/>
                  </a:lnTo>
                  <a:lnTo>
                    <a:pt x="17651" y="82955"/>
                  </a:lnTo>
                  <a:lnTo>
                    <a:pt x="14112" y="68456"/>
                  </a:lnTo>
                  <a:lnTo>
                    <a:pt x="10740" y="54406"/>
                  </a:lnTo>
                  <a:lnTo>
                    <a:pt x="7498" y="40186"/>
                  </a:lnTo>
                  <a:lnTo>
                    <a:pt x="4099" y="23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59295" y="3263834"/>
              <a:ext cx="168457" cy="273742"/>
            </a:xfrm>
            <a:custGeom>
              <a:avLst/>
              <a:gdLst/>
              <a:ahLst/>
              <a:cxnLst/>
              <a:rect l="0" t="0" r="0" b="0"/>
              <a:pathLst>
                <a:path w="168457" h="273742">
                  <a:moveTo>
                    <a:pt x="168456" y="0"/>
                  </a:moveTo>
                  <a:lnTo>
                    <a:pt x="159722" y="3001"/>
                  </a:lnTo>
                  <a:lnTo>
                    <a:pt x="152014" y="6423"/>
                  </a:lnTo>
                  <a:lnTo>
                    <a:pt x="144612" y="10619"/>
                  </a:lnTo>
                  <a:lnTo>
                    <a:pt x="137351" y="15519"/>
                  </a:lnTo>
                  <a:lnTo>
                    <a:pt x="130173" y="21001"/>
                  </a:lnTo>
                  <a:lnTo>
                    <a:pt x="123043" y="26931"/>
                  </a:lnTo>
                  <a:lnTo>
                    <a:pt x="115780" y="33193"/>
                  </a:lnTo>
                  <a:lnTo>
                    <a:pt x="108065" y="39691"/>
                  </a:lnTo>
                  <a:lnTo>
                    <a:pt x="99761" y="46355"/>
                  </a:lnTo>
                  <a:lnTo>
                    <a:pt x="90896" y="53134"/>
                  </a:lnTo>
                  <a:lnTo>
                    <a:pt x="81565" y="59991"/>
                  </a:lnTo>
                  <a:lnTo>
                    <a:pt x="71881" y="66901"/>
                  </a:lnTo>
                  <a:lnTo>
                    <a:pt x="61936" y="73847"/>
                  </a:lnTo>
                  <a:lnTo>
                    <a:pt x="51809" y="80817"/>
                  </a:lnTo>
                  <a:lnTo>
                    <a:pt x="41553" y="87798"/>
                  </a:lnTo>
                  <a:lnTo>
                    <a:pt x="31209" y="94623"/>
                  </a:lnTo>
                  <a:lnTo>
                    <a:pt x="20805" y="100979"/>
                  </a:lnTo>
                  <a:lnTo>
                    <a:pt x="10438" y="106723"/>
                  </a:lnTo>
                  <a:lnTo>
                    <a:pt x="2875" y="111481"/>
                  </a:lnTo>
                  <a:lnTo>
                    <a:pt x="1550" y="114915"/>
                  </a:lnTo>
                  <a:lnTo>
                    <a:pt x="5401" y="117525"/>
                  </a:lnTo>
                  <a:lnTo>
                    <a:pt x="12435" y="120064"/>
                  </a:lnTo>
                  <a:lnTo>
                    <a:pt x="20822" y="123166"/>
                  </a:lnTo>
                  <a:lnTo>
                    <a:pt x="29490" y="127078"/>
                  </a:lnTo>
                  <a:lnTo>
                    <a:pt x="37822" y="131939"/>
                  </a:lnTo>
                  <a:lnTo>
                    <a:pt x="45375" y="137925"/>
                  </a:lnTo>
                  <a:lnTo>
                    <a:pt x="52017" y="145013"/>
                  </a:lnTo>
                  <a:lnTo>
                    <a:pt x="57501" y="153036"/>
                  </a:lnTo>
                  <a:lnTo>
                    <a:pt x="61374" y="161789"/>
                  </a:lnTo>
                  <a:lnTo>
                    <a:pt x="63536" y="171077"/>
                  </a:lnTo>
                  <a:lnTo>
                    <a:pt x="64025" y="180583"/>
                  </a:lnTo>
                  <a:lnTo>
                    <a:pt x="62843" y="189883"/>
                  </a:lnTo>
                  <a:lnTo>
                    <a:pt x="60160" y="198766"/>
                  </a:lnTo>
                  <a:lnTo>
                    <a:pt x="56259" y="207204"/>
                  </a:lnTo>
                  <a:lnTo>
                    <a:pt x="51433" y="215258"/>
                  </a:lnTo>
                  <a:lnTo>
                    <a:pt x="45933" y="223011"/>
                  </a:lnTo>
                  <a:lnTo>
                    <a:pt x="39953" y="230541"/>
                  </a:lnTo>
                  <a:lnTo>
                    <a:pt x="33642" y="237911"/>
                  </a:lnTo>
                  <a:lnTo>
                    <a:pt x="27110" y="245161"/>
                  </a:lnTo>
                  <a:lnTo>
                    <a:pt x="20735" y="252021"/>
                  </a:lnTo>
                  <a:lnTo>
                    <a:pt x="14538" y="258599"/>
                  </a:lnTo>
                  <a:lnTo>
                    <a:pt x="7974" y="26547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795346" y="3505989"/>
              <a:ext cx="116059" cy="221100"/>
            </a:xfrm>
            <a:custGeom>
              <a:avLst/>
              <a:gdLst/>
              <a:ahLst/>
              <a:cxnLst/>
              <a:rect l="0" t="0" r="0" b="0"/>
              <a:pathLst>
                <a:path w="116059" h="221100">
                  <a:moveTo>
                    <a:pt x="48177" y="0"/>
                  </a:moveTo>
                  <a:lnTo>
                    <a:pt x="45377" y="8801"/>
                  </a:lnTo>
                  <a:lnTo>
                    <a:pt x="43876" y="17148"/>
                  </a:lnTo>
                  <a:lnTo>
                    <a:pt x="43569" y="25847"/>
                  </a:lnTo>
                  <a:lnTo>
                    <a:pt x="44248" y="34968"/>
                  </a:lnTo>
                  <a:lnTo>
                    <a:pt x="45717" y="44463"/>
                  </a:lnTo>
                  <a:lnTo>
                    <a:pt x="47795" y="54246"/>
                  </a:lnTo>
                  <a:lnTo>
                    <a:pt x="50650" y="63915"/>
                  </a:lnTo>
                  <a:lnTo>
                    <a:pt x="54769" y="72792"/>
                  </a:lnTo>
                  <a:lnTo>
                    <a:pt x="60312" y="80558"/>
                  </a:lnTo>
                  <a:lnTo>
                    <a:pt x="66984" y="86753"/>
                  </a:lnTo>
                  <a:lnTo>
                    <a:pt x="74226" y="90632"/>
                  </a:lnTo>
                  <a:lnTo>
                    <a:pt x="81646" y="92009"/>
                  </a:lnTo>
                  <a:lnTo>
                    <a:pt x="88898" y="91002"/>
                  </a:lnTo>
                  <a:lnTo>
                    <a:pt x="95607" y="87750"/>
                  </a:lnTo>
                  <a:lnTo>
                    <a:pt x="101627" y="82562"/>
                  </a:lnTo>
                  <a:lnTo>
                    <a:pt x="106837" y="75676"/>
                  </a:lnTo>
                  <a:lnTo>
                    <a:pt x="111047" y="67168"/>
                  </a:lnTo>
                  <a:lnTo>
                    <a:pt x="114236" y="57241"/>
                  </a:lnTo>
                  <a:lnTo>
                    <a:pt x="116058" y="46664"/>
                  </a:lnTo>
                  <a:lnTo>
                    <a:pt x="115775" y="36638"/>
                  </a:lnTo>
                  <a:lnTo>
                    <a:pt x="113170" y="27794"/>
                  </a:lnTo>
                  <a:lnTo>
                    <a:pt x="108318" y="20386"/>
                  </a:lnTo>
                  <a:lnTo>
                    <a:pt x="101324" y="14551"/>
                  </a:lnTo>
                  <a:lnTo>
                    <a:pt x="92481" y="10194"/>
                  </a:lnTo>
                  <a:lnTo>
                    <a:pt x="82495" y="7385"/>
                  </a:lnTo>
                  <a:lnTo>
                    <a:pt x="72349" y="6457"/>
                  </a:lnTo>
                  <a:lnTo>
                    <a:pt x="62609" y="7425"/>
                  </a:lnTo>
                  <a:lnTo>
                    <a:pt x="53447" y="10190"/>
                  </a:lnTo>
                  <a:lnTo>
                    <a:pt x="44834" y="14711"/>
                  </a:lnTo>
                  <a:lnTo>
                    <a:pt x="36675" y="20789"/>
                  </a:lnTo>
                  <a:lnTo>
                    <a:pt x="29024" y="28123"/>
                  </a:lnTo>
                  <a:lnTo>
                    <a:pt x="22098" y="36407"/>
                  </a:lnTo>
                  <a:lnTo>
                    <a:pt x="15956" y="45388"/>
                  </a:lnTo>
                  <a:lnTo>
                    <a:pt x="10676" y="55026"/>
                  </a:lnTo>
                  <a:lnTo>
                    <a:pt x="6427" y="65482"/>
                  </a:lnTo>
                  <a:lnTo>
                    <a:pt x="3204" y="76779"/>
                  </a:lnTo>
                  <a:lnTo>
                    <a:pt x="1023" y="88978"/>
                  </a:lnTo>
                  <a:lnTo>
                    <a:pt x="0" y="102230"/>
                  </a:lnTo>
                  <a:lnTo>
                    <a:pt x="93" y="116511"/>
                  </a:lnTo>
                  <a:lnTo>
                    <a:pt x="1290" y="131339"/>
                  </a:lnTo>
                  <a:lnTo>
                    <a:pt x="3689" y="145905"/>
                  </a:lnTo>
                  <a:lnTo>
                    <a:pt x="7220" y="159763"/>
                  </a:lnTo>
                  <a:lnTo>
                    <a:pt x="11388" y="172578"/>
                  </a:lnTo>
                  <a:lnTo>
                    <a:pt x="15773" y="185312"/>
                  </a:lnTo>
                  <a:lnTo>
                    <a:pt x="20761" y="200194"/>
                  </a:lnTo>
                  <a:lnTo>
                    <a:pt x="27120" y="2210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00041" y="306989"/>
            <a:ext cx="3990078" cy="587934"/>
            <a:chOff x="200041" y="306989"/>
            <a:chExt cx="3990078" cy="587934"/>
          </a:xfrm>
        </p:grpSpPr>
        <p:sp>
          <p:nvSpPr>
            <p:cNvPr id="2" name="Freeform 1"/>
            <p:cNvSpPr/>
            <p:nvPr/>
          </p:nvSpPr>
          <p:spPr>
            <a:xfrm>
              <a:off x="444910" y="379025"/>
              <a:ext cx="49930" cy="473784"/>
            </a:xfrm>
            <a:custGeom>
              <a:avLst/>
              <a:gdLst/>
              <a:ahLst/>
              <a:cxnLst/>
              <a:rect l="0" t="0" r="0" b="0"/>
              <a:pathLst>
                <a:path w="49930" h="473784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83"/>
                  </a:lnTo>
                  <a:lnTo>
                    <a:pt x="1889" y="84437"/>
                  </a:lnTo>
                  <a:lnTo>
                    <a:pt x="3253" y="100474"/>
                  </a:lnTo>
                  <a:lnTo>
                    <a:pt x="4467" y="118316"/>
                  </a:lnTo>
                  <a:lnTo>
                    <a:pt x="5602" y="137195"/>
                  </a:lnTo>
                  <a:lnTo>
                    <a:pt x="6970" y="155573"/>
                  </a:lnTo>
                  <a:lnTo>
                    <a:pt x="8738" y="172603"/>
                  </a:lnTo>
                  <a:lnTo>
                    <a:pt x="10755" y="188291"/>
                  </a:lnTo>
                  <a:lnTo>
                    <a:pt x="12657" y="203120"/>
                  </a:lnTo>
                  <a:lnTo>
                    <a:pt x="14237" y="217497"/>
                  </a:lnTo>
                  <a:lnTo>
                    <a:pt x="15621" y="231492"/>
                  </a:lnTo>
                  <a:lnTo>
                    <a:pt x="17157" y="244917"/>
                  </a:lnTo>
                  <a:lnTo>
                    <a:pt x="19042" y="257715"/>
                  </a:lnTo>
                  <a:lnTo>
                    <a:pt x="21308" y="270432"/>
                  </a:lnTo>
                  <a:lnTo>
                    <a:pt x="23909" y="284104"/>
                  </a:lnTo>
                  <a:lnTo>
                    <a:pt x="26767" y="299232"/>
                  </a:lnTo>
                  <a:lnTo>
                    <a:pt x="29653" y="315818"/>
                  </a:lnTo>
                  <a:lnTo>
                    <a:pt x="32204" y="333634"/>
                  </a:lnTo>
                  <a:lnTo>
                    <a:pt x="34254" y="352387"/>
                  </a:lnTo>
                  <a:lnTo>
                    <a:pt x="35967" y="371334"/>
                  </a:lnTo>
                  <a:lnTo>
                    <a:pt x="37732" y="389354"/>
                  </a:lnTo>
                  <a:lnTo>
                    <a:pt x="39769" y="405898"/>
                  </a:lnTo>
                  <a:lnTo>
                    <a:pt x="41978" y="420705"/>
                  </a:lnTo>
                  <a:lnTo>
                    <a:pt x="44241" y="435081"/>
                  </a:lnTo>
                  <a:lnTo>
                    <a:pt x="46759" y="451400"/>
                  </a:lnTo>
                  <a:lnTo>
                    <a:pt x="49929" y="4737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368497"/>
              <a:ext cx="494840" cy="63172"/>
            </a:xfrm>
            <a:custGeom>
              <a:avLst/>
              <a:gdLst/>
              <a:ahLst/>
              <a:cxnLst/>
              <a:rect l="0" t="0" r="0" b="0"/>
              <a:pathLst>
                <a:path w="494840" h="63172">
                  <a:moveTo>
                    <a:pt x="494839" y="0"/>
                  </a:moveTo>
                  <a:lnTo>
                    <a:pt x="483104" y="67"/>
                  </a:lnTo>
                  <a:lnTo>
                    <a:pt x="471975" y="707"/>
                  </a:lnTo>
                  <a:lnTo>
                    <a:pt x="460372" y="1999"/>
                  </a:lnTo>
                  <a:lnTo>
                    <a:pt x="448039" y="3686"/>
                  </a:lnTo>
                  <a:lnTo>
                    <a:pt x="434730" y="5354"/>
                  </a:lnTo>
                  <a:lnTo>
                    <a:pt x="420421" y="6767"/>
                  </a:lnTo>
                  <a:lnTo>
                    <a:pt x="405243" y="7866"/>
                  </a:lnTo>
                  <a:lnTo>
                    <a:pt x="389382" y="8676"/>
                  </a:lnTo>
                  <a:lnTo>
                    <a:pt x="373006" y="9260"/>
                  </a:lnTo>
                  <a:lnTo>
                    <a:pt x="356096" y="9838"/>
                  </a:lnTo>
                  <a:lnTo>
                    <a:pt x="338453" y="10767"/>
                  </a:lnTo>
                  <a:lnTo>
                    <a:pt x="320027" y="12211"/>
                  </a:lnTo>
                  <a:lnTo>
                    <a:pt x="300907" y="14167"/>
                  </a:lnTo>
                  <a:lnTo>
                    <a:pt x="281233" y="16551"/>
                  </a:lnTo>
                  <a:lnTo>
                    <a:pt x="261148" y="19261"/>
                  </a:lnTo>
                  <a:lnTo>
                    <a:pt x="240932" y="22046"/>
                  </a:lnTo>
                  <a:lnTo>
                    <a:pt x="220979" y="24529"/>
                  </a:lnTo>
                  <a:lnTo>
                    <a:pt x="201481" y="26532"/>
                  </a:lnTo>
                  <a:lnTo>
                    <a:pt x="182286" y="28215"/>
                  </a:lnTo>
                  <a:lnTo>
                    <a:pt x="163017" y="29958"/>
                  </a:lnTo>
                  <a:lnTo>
                    <a:pt x="143467" y="31986"/>
                  </a:lnTo>
                  <a:lnTo>
                    <a:pt x="123911" y="34350"/>
                  </a:lnTo>
                  <a:lnTo>
                    <a:pt x="105002" y="37016"/>
                  </a:lnTo>
                  <a:lnTo>
                    <a:pt x="87067" y="39924"/>
                  </a:lnTo>
                  <a:lnTo>
                    <a:pt x="70317" y="43053"/>
                  </a:lnTo>
                  <a:lnTo>
                    <a:pt x="53157" y="46843"/>
                  </a:lnTo>
                  <a:lnTo>
                    <a:pt x="31847" y="5274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10652" y="379025"/>
              <a:ext cx="379027" cy="425725"/>
            </a:xfrm>
            <a:custGeom>
              <a:avLst/>
              <a:gdLst/>
              <a:ahLst/>
              <a:cxnLst/>
              <a:rect l="0" t="0" r="0" b="0"/>
              <a:pathLst>
                <a:path w="379027" h="425725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47" y="79509"/>
                  </a:lnTo>
                  <a:lnTo>
                    <a:pt x="11770" y="91795"/>
                  </a:lnTo>
                  <a:lnTo>
                    <a:pt x="14878" y="104644"/>
                  </a:lnTo>
                  <a:lnTo>
                    <a:pt x="18113" y="118408"/>
                  </a:lnTo>
                  <a:lnTo>
                    <a:pt x="21437" y="133263"/>
                  </a:lnTo>
                  <a:lnTo>
                    <a:pt x="24821" y="149379"/>
                  </a:lnTo>
                  <a:lnTo>
                    <a:pt x="28247" y="166708"/>
                  </a:lnTo>
                  <a:lnTo>
                    <a:pt x="31700" y="185058"/>
                  </a:lnTo>
                  <a:lnTo>
                    <a:pt x="35171" y="204199"/>
                  </a:lnTo>
                  <a:lnTo>
                    <a:pt x="38651" y="223919"/>
                  </a:lnTo>
                  <a:lnTo>
                    <a:pt x="41971" y="243888"/>
                  </a:lnTo>
                  <a:lnTo>
                    <a:pt x="44821" y="263673"/>
                  </a:lnTo>
                  <a:lnTo>
                    <a:pt x="47069" y="283050"/>
                  </a:lnTo>
                  <a:lnTo>
                    <a:pt x="48748" y="301824"/>
                  </a:lnTo>
                  <a:lnTo>
                    <a:pt x="49958" y="319745"/>
                  </a:lnTo>
                  <a:lnTo>
                    <a:pt x="50809" y="336764"/>
                  </a:lnTo>
                  <a:lnTo>
                    <a:pt x="51399" y="352991"/>
                  </a:lnTo>
                  <a:lnTo>
                    <a:pt x="51803" y="368590"/>
                  </a:lnTo>
                  <a:lnTo>
                    <a:pt x="52069" y="383691"/>
                  </a:lnTo>
                  <a:lnTo>
                    <a:pt x="51890" y="397441"/>
                  </a:lnTo>
                  <a:lnTo>
                    <a:pt x="50031" y="407986"/>
                  </a:lnTo>
                  <a:lnTo>
                    <a:pt x="46327" y="413823"/>
                  </a:lnTo>
                  <a:lnTo>
                    <a:pt x="42535" y="414174"/>
                  </a:lnTo>
                  <a:lnTo>
                    <a:pt x="39418" y="409649"/>
                  </a:lnTo>
                  <a:lnTo>
                    <a:pt x="37236" y="401639"/>
                  </a:lnTo>
                  <a:lnTo>
                    <a:pt x="36183" y="391767"/>
                  </a:lnTo>
                  <a:lnTo>
                    <a:pt x="36240" y="381096"/>
                  </a:lnTo>
                  <a:lnTo>
                    <a:pt x="37237" y="370003"/>
                  </a:lnTo>
                  <a:lnTo>
                    <a:pt x="38966" y="358414"/>
                  </a:lnTo>
                  <a:lnTo>
                    <a:pt x="41241" y="346287"/>
                  </a:lnTo>
                  <a:lnTo>
                    <a:pt x="44071" y="333835"/>
                  </a:lnTo>
                  <a:lnTo>
                    <a:pt x="47648" y="321459"/>
                  </a:lnTo>
                  <a:lnTo>
                    <a:pt x="52026" y="309400"/>
                  </a:lnTo>
                  <a:lnTo>
                    <a:pt x="57442" y="298199"/>
                  </a:lnTo>
                  <a:lnTo>
                    <a:pt x="64366" y="288739"/>
                  </a:lnTo>
                  <a:lnTo>
                    <a:pt x="72909" y="281355"/>
                  </a:lnTo>
                  <a:lnTo>
                    <a:pt x="82562" y="276212"/>
                  </a:lnTo>
                  <a:lnTo>
                    <a:pt x="92419" y="273569"/>
                  </a:lnTo>
                  <a:lnTo>
                    <a:pt x="101932" y="273314"/>
                  </a:lnTo>
                  <a:lnTo>
                    <a:pt x="110927" y="275225"/>
                  </a:lnTo>
                  <a:lnTo>
                    <a:pt x="119420" y="279158"/>
                  </a:lnTo>
                  <a:lnTo>
                    <a:pt x="127496" y="284838"/>
                  </a:lnTo>
                  <a:lnTo>
                    <a:pt x="135088" y="292072"/>
                  </a:lnTo>
                  <a:lnTo>
                    <a:pt x="141975" y="300821"/>
                  </a:lnTo>
                  <a:lnTo>
                    <a:pt x="148095" y="310922"/>
                  </a:lnTo>
                  <a:lnTo>
                    <a:pt x="153529" y="321957"/>
                  </a:lnTo>
                  <a:lnTo>
                    <a:pt x="158414" y="333356"/>
                  </a:lnTo>
                  <a:lnTo>
                    <a:pt x="162887" y="344761"/>
                  </a:lnTo>
                  <a:lnTo>
                    <a:pt x="167061" y="356029"/>
                  </a:lnTo>
                  <a:lnTo>
                    <a:pt x="171025" y="367128"/>
                  </a:lnTo>
                  <a:lnTo>
                    <a:pt x="174842" y="378075"/>
                  </a:lnTo>
                  <a:lnTo>
                    <a:pt x="178560" y="388902"/>
                  </a:lnTo>
                  <a:lnTo>
                    <a:pt x="182210" y="399639"/>
                  </a:lnTo>
                  <a:lnTo>
                    <a:pt x="185819" y="410241"/>
                  </a:lnTo>
                  <a:lnTo>
                    <a:pt x="189590" y="418249"/>
                  </a:lnTo>
                  <a:lnTo>
                    <a:pt x="193355" y="420547"/>
                  </a:lnTo>
                  <a:lnTo>
                    <a:pt x="196578" y="418103"/>
                  </a:lnTo>
                  <a:lnTo>
                    <a:pt x="199461" y="412567"/>
                  </a:lnTo>
                  <a:lnTo>
                    <a:pt x="202285" y="404967"/>
                  </a:lnTo>
                  <a:lnTo>
                    <a:pt x="205194" y="395735"/>
                  </a:lnTo>
                  <a:lnTo>
                    <a:pt x="208238" y="385198"/>
                  </a:lnTo>
                  <a:lnTo>
                    <a:pt x="211740" y="373982"/>
                  </a:lnTo>
                  <a:lnTo>
                    <a:pt x="216292" y="362967"/>
                  </a:lnTo>
                  <a:lnTo>
                    <a:pt x="222134" y="352632"/>
                  </a:lnTo>
                  <a:lnTo>
                    <a:pt x="229345" y="343401"/>
                  </a:lnTo>
                  <a:lnTo>
                    <a:pt x="238011" y="335803"/>
                  </a:lnTo>
                  <a:lnTo>
                    <a:pt x="248029" y="329949"/>
                  </a:lnTo>
                  <a:lnTo>
                    <a:pt x="259161" y="325475"/>
                  </a:lnTo>
                  <a:lnTo>
                    <a:pt x="271150" y="321758"/>
                  </a:lnTo>
                  <a:lnTo>
                    <a:pt x="283762" y="318359"/>
                  </a:lnTo>
                  <a:lnTo>
                    <a:pt x="296652" y="315054"/>
                  </a:lnTo>
                  <a:lnTo>
                    <a:pt x="309378" y="311747"/>
                  </a:lnTo>
                  <a:lnTo>
                    <a:pt x="321704" y="308396"/>
                  </a:lnTo>
                  <a:lnTo>
                    <a:pt x="333268" y="304669"/>
                  </a:lnTo>
                  <a:lnTo>
                    <a:pt x="343510" y="299956"/>
                  </a:lnTo>
                  <a:lnTo>
                    <a:pt x="352235" y="294011"/>
                  </a:lnTo>
                  <a:lnTo>
                    <a:pt x="359094" y="287069"/>
                  </a:lnTo>
                  <a:lnTo>
                    <a:pt x="363428" y="279646"/>
                  </a:lnTo>
                  <a:lnTo>
                    <a:pt x="365115" y="272100"/>
                  </a:lnTo>
                  <a:lnTo>
                    <a:pt x="364316" y="264594"/>
                  </a:lnTo>
                  <a:lnTo>
                    <a:pt x="361205" y="257182"/>
                  </a:lnTo>
                  <a:lnTo>
                    <a:pt x="356116" y="249871"/>
                  </a:lnTo>
                  <a:lnTo>
                    <a:pt x="349466" y="242811"/>
                  </a:lnTo>
                  <a:lnTo>
                    <a:pt x="341649" y="236289"/>
                  </a:lnTo>
                  <a:lnTo>
                    <a:pt x="332981" y="230428"/>
                  </a:lnTo>
                  <a:lnTo>
                    <a:pt x="323385" y="225508"/>
                  </a:lnTo>
                  <a:lnTo>
                    <a:pt x="312426" y="222033"/>
                  </a:lnTo>
                  <a:lnTo>
                    <a:pt x="299990" y="220148"/>
                  </a:lnTo>
                  <a:lnTo>
                    <a:pt x="286723" y="219849"/>
                  </a:lnTo>
                  <a:lnTo>
                    <a:pt x="273811" y="221161"/>
                  </a:lnTo>
                  <a:lnTo>
                    <a:pt x="261907" y="223936"/>
                  </a:lnTo>
                  <a:lnTo>
                    <a:pt x="251137" y="228068"/>
                  </a:lnTo>
                  <a:lnTo>
                    <a:pt x="241369" y="233582"/>
                  </a:lnTo>
                  <a:lnTo>
                    <a:pt x="232402" y="240372"/>
                  </a:lnTo>
                  <a:lnTo>
                    <a:pt x="224363" y="248540"/>
                  </a:lnTo>
                  <a:lnTo>
                    <a:pt x="217700" y="258457"/>
                  </a:lnTo>
                  <a:lnTo>
                    <a:pt x="212550" y="270160"/>
                  </a:lnTo>
                  <a:lnTo>
                    <a:pt x="208920" y="283085"/>
                  </a:lnTo>
                  <a:lnTo>
                    <a:pt x="206848" y="296292"/>
                  </a:lnTo>
                  <a:lnTo>
                    <a:pt x="206202" y="309208"/>
                  </a:lnTo>
                  <a:lnTo>
                    <a:pt x="206885" y="321641"/>
                  </a:lnTo>
                  <a:lnTo>
                    <a:pt x="208931" y="333596"/>
                  </a:lnTo>
                  <a:lnTo>
                    <a:pt x="212230" y="345149"/>
                  </a:lnTo>
                  <a:lnTo>
                    <a:pt x="216562" y="356230"/>
                  </a:lnTo>
                  <a:lnTo>
                    <a:pt x="221685" y="366612"/>
                  </a:lnTo>
                  <a:lnTo>
                    <a:pt x="227394" y="376232"/>
                  </a:lnTo>
                  <a:lnTo>
                    <a:pt x="233683" y="385169"/>
                  </a:lnTo>
                  <a:lnTo>
                    <a:pt x="240737" y="393559"/>
                  </a:lnTo>
                  <a:lnTo>
                    <a:pt x="248598" y="401529"/>
                  </a:lnTo>
                  <a:lnTo>
                    <a:pt x="257335" y="408865"/>
                  </a:lnTo>
                  <a:lnTo>
                    <a:pt x="267111" y="415041"/>
                  </a:lnTo>
                  <a:lnTo>
                    <a:pt x="277908" y="419856"/>
                  </a:lnTo>
                  <a:lnTo>
                    <a:pt x="289414" y="423259"/>
                  </a:lnTo>
                  <a:lnTo>
                    <a:pt x="301129" y="425176"/>
                  </a:lnTo>
                  <a:lnTo>
                    <a:pt x="312742" y="425724"/>
                  </a:lnTo>
                  <a:lnTo>
                    <a:pt x="324076" y="425109"/>
                  </a:lnTo>
                  <a:lnTo>
                    <a:pt x="336316" y="423370"/>
                  </a:lnTo>
                  <a:lnTo>
                    <a:pt x="352769" y="419240"/>
                  </a:lnTo>
                  <a:lnTo>
                    <a:pt x="379026" y="4106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3839" y="613338"/>
              <a:ext cx="216452" cy="202945"/>
            </a:xfrm>
            <a:custGeom>
              <a:avLst/>
              <a:gdLst/>
              <a:ahLst/>
              <a:cxnLst/>
              <a:rect l="0" t="0" r="0" b="0"/>
              <a:pathLst>
                <a:path w="216452" h="202945">
                  <a:moveTo>
                    <a:pt x="111166" y="102599"/>
                  </a:moveTo>
                  <a:lnTo>
                    <a:pt x="113965" y="93798"/>
                  </a:lnTo>
                  <a:lnTo>
                    <a:pt x="115467" y="85451"/>
                  </a:lnTo>
                  <a:lnTo>
                    <a:pt x="115769" y="76753"/>
                  </a:lnTo>
                  <a:lnTo>
                    <a:pt x="114917" y="67632"/>
                  </a:lnTo>
                  <a:lnTo>
                    <a:pt x="112801" y="58137"/>
                  </a:lnTo>
                  <a:lnTo>
                    <a:pt x="109479" y="48349"/>
                  </a:lnTo>
                  <a:lnTo>
                    <a:pt x="105144" y="38508"/>
                  </a:lnTo>
                  <a:lnTo>
                    <a:pt x="100024" y="28983"/>
                  </a:lnTo>
                  <a:lnTo>
                    <a:pt x="94322" y="19963"/>
                  </a:lnTo>
                  <a:lnTo>
                    <a:pt x="88038" y="11943"/>
                  </a:lnTo>
                  <a:lnTo>
                    <a:pt x="80989" y="5767"/>
                  </a:lnTo>
                  <a:lnTo>
                    <a:pt x="73140" y="1738"/>
                  </a:lnTo>
                  <a:lnTo>
                    <a:pt x="64750" y="0"/>
                  </a:lnTo>
                  <a:lnTo>
                    <a:pt x="56273" y="796"/>
                  </a:lnTo>
                  <a:lnTo>
                    <a:pt x="47983" y="4003"/>
                  </a:lnTo>
                  <a:lnTo>
                    <a:pt x="40130" y="9391"/>
                  </a:lnTo>
                  <a:lnTo>
                    <a:pt x="33008" y="16812"/>
                  </a:lnTo>
                  <a:lnTo>
                    <a:pt x="26702" y="25978"/>
                  </a:lnTo>
                  <a:lnTo>
                    <a:pt x="21129" y="36366"/>
                  </a:lnTo>
                  <a:lnTo>
                    <a:pt x="16144" y="47322"/>
                  </a:lnTo>
                  <a:lnTo>
                    <a:pt x="11606" y="58435"/>
                  </a:lnTo>
                  <a:lnTo>
                    <a:pt x="7556" y="69844"/>
                  </a:lnTo>
                  <a:lnTo>
                    <a:pt x="4207" y="82103"/>
                  </a:lnTo>
                  <a:lnTo>
                    <a:pt x="1629" y="95455"/>
                  </a:lnTo>
                  <a:lnTo>
                    <a:pt x="67" y="109526"/>
                  </a:lnTo>
                  <a:lnTo>
                    <a:pt x="0" y="123518"/>
                  </a:lnTo>
                  <a:lnTo>
                    <a:pt x="1548" y="136967"/>
                  </a:lnTo>
                  <a:lnTo>
                    <a:pt x="4367" y="149761"/>
                  </a:lnTo>
                  <a:lnTo>
                    <a:pt x="7861" y="161960"/>
                  </a:lnTo>
                  <a:lnTo>
                    <a:pt x="11628" y="173663"/>
                  </a:lnTo>
                  <a:lnTo>
                    <a:pt x="15951" y="184334"/>
                  </a:lnTo>
                  <a:lnTo>
                    <a:pt x="21670" y="192845"/>
                  </a:lnTo>
                  <a:lnTo>
                    <a:pt x="29139" y="198749"/>
                  </a:lnTo>
                  <a:lnTo>
                    <a:pt x="37936" y="202070"/>
                  </a:lnTo>
                  <a:lnTo>
                    <a:pt x="47150" y="202944"/>
                  </a:lnTo>
                  <a:lnTo>
                    <a:pt x="56196" y="201703"/>
                  </a:lnTo>
                  <a:lnTo>
                    <a:pt x="64691" y="198296"/>
                  </a:lnTo>
                  <a:lnTo>
                    <a:pt x="72310" y="192219"/>
                  </a:lnTo>
                  <a:lnTo>
                    <a:pt x="78977" y="183437"/>
                  </a:lnTo>
                  <a:lnTo>
                    <a:pt x="84639" y="172475"/>
                  </a:lnTo>
                  <a:lnTo>
                    <a:pt x="89158" y="160138"/>
                  </a:lnTo>
                  <a:lnTo>
                    <a:pt x="92583" y="147059"/>
                  </a:lnTo>
                  <a:lnTo>
                    <a:pt x="95433" y="134753"/>
                  </a:lnTo>
                  <a:lnTo>
                    <a:pt x="99249" y="126004"/>
                  </a:lnTo>
                  <a:lnTo>
                    <a:pt x="104726" y="122093"/>
                  </a:lnTo>
                  <a:lnTo>
                    <a:pt x="110763" y="122068"/>
                  </a:lnTo>
                  <a:lnTo>
                    <a:pt x="116989" y="124631"/>
                  </a:lnTo>
                  <a:lnTo>
                    <a:pt x="123369" y="128827"/>
                  </a:lnTo>
                  <a:lnTo>
                    <a:pt x="129898" y="134042"/>
                  </a:lnTo>
                  <a:lnTo>
                    <a:pt x="136561" y="139899"/>
                  </a:lnTo>
                  <a:lnTo>
                    <a:pt x="143495" y="146164"/>
                  </a:lnTo>
                  <a:lnTo>
                    <a:pt x="150982" y="152690"/>
                  </a:lnTo>
                  <a:lnTo>
                    <a:pt x="159125" y="159376"/>
                  </a:lnTo>
                  <a:lnTo>
                    <a:pt x="167802" y="165859"/>
                  </a:lnTo>
                  <a:lnTo>
                    <a:pt x="177815" y="172145"/>
                  </a:lnTo>
                  <a:lnTo>
                    <a:pt x="192279" y="178782"/>
                  </a:lnTo>
                  <a:lnTo>
                    <a:pt x="216451" y="1868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3405" y="668710"/>
              <a:ext cx="145342" cy="173570"/>
            </a:xfrm>
            <a:custGeom>
              <a:avLst/>
              <a:gdLst/>
              <a:ahLst/>
              <a:cxnLst/>
              <a:rect l="0" t="0" r="0" b="0"/>
              <a:pathLst>
                <a:path w="145342" h="173570">
                  <a:moveTo>
                    <a:pt x="18999" y="36699"/>
                  </a:moveTo>
                  <a:lnTo>
                    <a:pt x="16199" y="45567"/>
                  </a:lnTo>
                  <a:lnTo>
                    <a:pt x="14697" y="54554"/>
                  </a:lnTo>
                  <a:lnTo>
                    <a:pt x="14386" y="64549"/>
                  </a:lnTo>
                  <a:lnTo>
                    <a:pt x="14892" y="75530"/>
                  </a:lnTo>
                  <a:lnTo>
                    <a:pt x="15712" y="87341"/>
                  </a:lnTo>
                  <a:lnTo>
                    <a:pt x="16485" y="99733"/>
                  </a:lnTo>
                  <a:lnTo>
                    <a:pt x="15631" y="110168"/>
                  </a:lnTo>
                  <a:lnTo>
                    <a:pt x="12312" y="114719"/>
                  </a:lnTo>
                  <a:lnTo>
                    <a:pt x="8651" y="112910"/>
                  </a:lnTo>
                  <a:lnTo>
                    <a:pt x="5597" y="106121"/>
                  </a:lnTo>
                  <a:lnTo>
                    <a:pt x="3290" y="95987"/>
                  </a:lnTo>
                  <a:lnTo>
                    <a:pt x="1625" y="83937"/>
                  </a:lnTo>
                  <a:lnTo>
                    <a:pt x="464" y="70888"/>
                  </a:lnTo>
                  <a:lnTo>
                    <a:pt x="0" y="57502"/>
                  </a:lnTo>
                  <a:lnTo>
                    <a:pt x="743" y="44344"/>
                  </a:lnTo>
                  <a:lnTo>
                    <a:pt x="2882" y="31687"/>
                  </a:lnTo>
                  <a:lnTo>
                    <a:pt x="6624" y="20217"/>
                  </a:lnTo>
                  <a:lnTo>
                    <a:pt x="12343" y="11092"/>
                  </a:lnTo>
                  <a:lnTo>
                    <a:pt x="20041" y="4738"/>
                  </a:lnTo>
                  <a:lnTo>
                    <a:pt x="29279" y="1098"/>
                  </a:lnTo>
                  <a:lnTo>
                    <a:pt x="39381" y="0"/>
                  </a:lnTo>
                  <a:lnTo>
                    <a:pt x="49869" y="1083"/>
                  </a:lnTo>
                  <a:lnTo>
                    <a:pt x="60331" y="4213"/>
                  </a:lnTo>
                  <a:lnTo>
                    <a:pt x="70348" y="9570"/>
                  </a:lnTo>
                  <a:lnTo>
                    <a:pt x="79742" y="17051"/>
                  </a:lnTo>
                  <a:lnTo>
                    <a:pt x="88372" y="26155"/>
                  </a:lnTo>
                  <a:lnTo>
                    <a:pt x="96029" y="36174"/>
                  </a:lnTo>
                  <a:lnTo>
                    <a:pt x="102706" y="46614"/>
                  </a:lnTo>
                  <a:lnTo>
                    <a:pt x="108701" y="57215"/>
                  </a:lnTo>
                  <a:lnTo>
                    <a:pt x="114502" y="67858"/>
                  </a:lnTo>
                  <a:lnTo>
                    <a:pt x="120403" y="78501"/>
                  </a:lnTo>
                  <a:lnTo>
                    <a:pt x="126182" y="89292"/>
                  </a:lnTo>
                  <a:lnTo>
                    <a:pt x="131229" y="100536"/>
                  </a:lnTo>
                  <a:lnTo>
                    <a:pt x="135254" y="112354"/>
                  </a:lnTo>
                  <a:lnTo>
                    <a:pt x="138283" y="124298"/>
                  </a:lnTo>
                  <a:lnTo>
                    <a:pt x="140803" y="136729"/>
                  </a:lnTo>
                  <a:lnTo>
                    <a:pt x="143028" y="151858"/>
                  </a:lnTo>
                  <a:lnTo>
                    <a:pt x="145341" y="1735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0751" y="638840"/>
              <a:ext cx="149094" cy="170996"/>
            </a:xfrm>
            <a:custGeom>
              <a:avLst/>
              <a:gdLst/>
              <a:ahLst/>
              <a:cxnLst/>
              <a:rect l="0" t="0" r="0" b="0"/>
              <a:pathLst>
                <a:path w="149094" h="170996">
                  <a:moveTo>
                    <a:pt x="149093" y="45512"/>
                  </a:moveTo>
                  <a:lnTo>
                    <a:pt x="143092" y="36778"/>
                  </a:lnTo>
                  <a:lnTo>
                    <a:pt x="136247" y="29071"/>
                  </a:lnTo>
                  <a:lnTo>
                    <a:pt x="127854" y="21678"/>
                  </a:lnTo>
                  <a:lnTo>
                    <a:pt x="118054" y="14763"/>
                  </a:lnTo>
                  <a:lnTo>
                    <a:pt x="107091" y="8881"/>
                  </a:lnTo>
                  <a:lnTo>
                    <a:pt x="95235" y="4271"/>
                  </a:lnTo>
                  <a:lnTo>
                    <a:pt x="82885" y="1177"/>
                  </a:lnTo>
                  <a:lnTo>
                    <a:pt x="70536" y="0"/>
                  </a:lnTo>
                  <a:lnTo>
                    <a:pt x="58470" y="772"/>
                  </a:lnTo>
                  <a:lnTo>
                    <a:pt x="47084" y="3392"/>
                  </a:lnTo>
                  <a:lnTo>
                    <a:pt x="36963" y="7809"/>
                  </a:lnTo>
                  <a:lnTo>
                    <a:pt x="28306" y="13814"/>
                  </a:lnTo>
                  <a:lnTo>
                    <a:pt x="20983" y="21098"/>
                  </a:lnTo>
                  <a:lnTo>
                    <a:pt x="14741" y="29348"/>
                  </a:lnTo>
                  <a:lnTo>
                    <a:pt x="9324" y="38305"/>
                  </a:lnTo>
                  <a:lnTo>
                    <a:pt x="4835" y="47928"/>
                  </a:lnTo>
                  <a:lnTo>
                    <a:pt x="1716" y="58372"/>
                  </a:lnTo>
                  <a:lnTo>
                    <a:pt x="102" y="69658"/>
                  </a:lnTo>
                  <a:lnTo>
                    <a:pt x="0" y="81679"/>
                  </a:lnTo>
                  <a:lnTo>
                    <a:pt x="1452" y="94280"/>
                  </a:lnTo>
                  <a:lnTo>
                    <a:pt x="4324" y="107300"/>
                  </a:lnTo>
                  <a:lnTo>
                    <a:pt x="8524" y="120128"/>
                  </a:lnTo>
                  <a:lnTo>
                    <a:pt x="14084" y="131749"/>
                  </a:lnTo>
                  <a:lnTo>
                    <a:pt x="20895" y="141707"/>
                  </a:lnTo>
                  <a:lnTo>
                    <a:pt x="28738" y="150052"/>
                  </a:lnTo>
                  <a:lnTo>
                    <a:pt x="37373" y="157055"/>
                  </a:lnTo>
                  <a:lnTo>
                    <a:pt x="46587" y="163014"/>
                  </a:lnTo>
                  <a:lnTo>
                    <a:pt x="56214" y="167713"/>
                  </a:lnTo>
                  <a:lnTo>
                    <a:pt x="66129" y="170449"/>
                  </a:lnTo>
                  <a:lnTo>
                    <a:pt x="76237" y="170995"/>
                  </a:lnTo>
                  <a:lnTo>
                    <a:pt x="86313" y="169568"/>
                  </a:lnTo>
                  <a:lnTo>
                    <a:pt x="96005" y="166551"/>
                  </a:lnTo>
                  <a:lnTo>
                    <a:pt x="105145" y="162346"/>
                  </a:lnTo>
                  <a:lnTo>
                    <a:pt x="113446" y="157589"/>
                  </a:lnTo>
                  <a:lnTo>
                    <a:pt x="121228" y="152677"/>
                  </a:lnTo>
                  <a:lnTo>
                    <a:pt x="129174" y="147186"/>
                  </a:lnTo>
                  <a:lnTo>
                    <a:pt x="138565" y="1402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5129" y="67382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7" y="50133"/>
                  </a:lnTo>
                  <a:lnTo>
                    <a:pt x="826" y="63812"/>
                  </a:lnTo>
                  <a:lnTo>
                    <a:pt x="2079" y="77015"/>
                  </a:lnTo>
                  <a:lnTo>
                    <a:pt x="3942" y="89162"/>
                  </a:lnTo>
                  <a:lnTo>
                    <a:pt x="6670" y="100618"/>
                  </a:lnTo>
                  <a:lnTo>
                    <a:pt x="11623" y="11238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4601" y="568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79357" y="655280"/>
              <a:ext cx="126343" cy="157513"/>
            </a:xfrm>
            <a:custGeom>
              <a:avLst/>
              <a:gdLst/>
              <a:ahLst/>
              <a:cxnLst/>
              <a:rect l="0" t="0" r="0" b="0"/>
              <a:pathLst>
                <a:path w="126343" h="157513">
                  <a:moveTo>
                    <a:pt x="0" y="50129"/>
                  </a:moveTo>
                  <a:lnTo>
                    <a:pt x="5935" y="55929"/>
                  </a:lnTo>
                  <a:lnTo>
                    <a:pt x="12139" y="60854"/>
                  </a:lnTo>
                  <a:lnTo>
                    <a:pt x="19240" y="65352"/>
                  </a:lnTo>
                  <a:lnTo>
                    <a:pt x="27353" y="69400"/>
                  </a:lnTo>
                  <a:lnTo>
                    <a:pt x="36648" y="72765"/>
                  </a:lnTo>
                  <a:lnTo>
                    <a:pt x="47091" y="75369"/>
                  </a:lnTo>
                  <a:lnTo>
                    <a:pt x="58343" y="77123"/>
                  </a:lnTo>
                  <a:lnTo>
                    <a:pt x="69881" y="77853"/>
                  </a:lnTo>
                  <a:lnTo>
                    <a:pt x="81367" y="77557"/>
                  </a:lnTo>
                  <a:lnTo>
                    <a:pt x="92348" y="76053"/>
                  </a:lnTo>
                  <a:lnTo>
                    <a:pt x="102189" y="72916"/>
                  </a:lnTo>
                  <a:lnTo>
                    <a:pt x="110641" y="68063"/>
                  </a:lnTo>
                  <a:lnTo>
                    <a:pt x="117315" y="61703"/>
                  </a:lnTo>
                  <a:lnTo>
                    <a:pt x="121526" y="54147"/>
                  </a:lnTo>
                  <a:lnTo>
                    <a:pt x="123129" y="45700"/>
                  </a:lnTo>
                  <a:lnTo>
                    <a:pt x="122274" y="36776"/>
                  </a:lnTo>
                  <a:lnTo>
                    <a:pt x="119125" y="27874"/>
                  </a:lnTo>
                  <a:lnTo>
                    <a:pt x="114002" y="19276"/>
                  </a:lnTo>
                  <a:lnTo>
                    <a:pt x="106990" y="11539"/>
                  </a:lnTo>
                  <a:lnTo>
                    <a:pt x="97864" y="5554"/>
                  </a:lnTo>
                  <a:lnTo>
                    <a:pt x="86701" y="1652"/>
                  </a:lnTo>
                  <a:lnTo>
                    <a:pt x="74140" y="0"/>
                  </a:lnTo>
                  <a:lnTo>
                    <a:pt x="61178" y="853"/>
                  </a:lnTo>
                  <a:lnTo>
                    <a:pt x="48437" y="4093"/>
                  </a:lnTo>
                  <a:lnTo>
                    <a:pt x="36460" y="9335"/>
                  </a:lnTo>
                  <a:lnTo>
                    <a:pt x="25876" y="16124"/>
                  </a:lnTo>
                  <a:lnTo>
                    <a:pt x="16883" y="24057"/>
                  </a:lnTo>
                  <a:lnTo>
                    <a:pt x="9660" y="32973"/>
                  </a:lnTo>
                  <a:lnTo>
                    <a:pt x="4541" y="42934"/>
                  </a:lnTo>
                  <a:lnTo>
                    <a:pt x="1506" y="53883"/>
                  </a:lnTo>
                  <a:lnTo>
                    <a:pt x="414" y="65336"/>
                  </a:lnTo>
                  <a:lnTo>
                    <a:pt x="1184" y="76491"/>
                  </a:lnTo>
                  <a:lnTo>
                    <a:pt x="3586" y="86919"/>
                  </a:lnTo>
                  <a:lnTo>
                    <a:pt x="7298" y="96547"/>
                  </a:lnTo>
                  <a:lnTo>
                    <a:pt x="11997" y="105475"/>
                  </a:lnTo>
                  <a:lnTo>
                    <a:pt x="17417" y="113846"/>
                  </a:lnTo>
                  <a:lnTo>
                    <a:pt x="23511" y="121638"/>
                  </a:lnTo>
                  <a:lnTo>
                    <a:pt x="30433" y="128660"/>
                  </a:lnTo>
                  <a:lnTo>
                    <a:pt x="38202" y="134870"/>
                  </a:lnTo>
                  <a:lnTo>
                    <a:pt x="46707" y="140364"/>
                  </a:lnTo>
                  <a:lnTo>
                    <a:pt x="55794" y="145290"/>
                  </a:lnTo>
                  <a:lnTo>
                    <a:pt x="65312" y="149780"/>
                  </a:lnTo>
                  <a:lnTo>
                    <a:pt x="75068" y="153612"/>
                  </a:lnTo>
                  <a:lnTo>
                    <a:pt x="85996" y="156477"/>
                  </a:lnTo>
                  <a:lnTo>
                    <a:pt x="101290" y="157512"/>
                  </a:lnTo>
                  <a:lnTo>
                    <a:pt x="126342" y="1554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47813" y="698134"/>
              <a:ext cx="200042" cy="154675"/>
            </a:xfrm>
            <a:custGeom>
              <a:avLst/>
              <a:gdLst/>
              <a:ahLst/>
              <a:cxnLst/>
              <a:rect l="0" t="0" r="0" b="0"/>
              <a:pathLst>
                <a:path w="200042" h="154675">
                  <a:moveTo>
                    <a:pt x="0" y="38860"/>
                  </a:moveTo>
                  <a:lnTo>
                    <a:pt x="5801" y="47662"/>
                  </a:lnTo>
                  <a:lnTo>
                    <a:pt x="10725" y="56008"/>
                  </a:lnTo>
                  <a:lnTo>
                    <a:pt x="15228" y="64712"/>
                  </a:lnTo>
                  <a:lnTo>
                    <a:pt x="19448" y="74005"/>
                  </a:lnTo>
                  <a:lnTo>
                    <a:pt x="23462" y="84149"/>
                  </a:lnTo>
                  <a:lnTo>
                    <a:pt x="27330" y="95103"/>
                  </a:lnTo>
                  <a:lnTo>
                    <a:pt x="31286" y="103569"/>
                  </a:lnTo>
                  <a:lnTo>
                    <a:pt x="35020" y="105194"/>
                  </a:lnTo>
                  <a:lnTo>
                    <a:pt x="37687" y="100700"/>
                  </a:lnTo>
                  <a:lnTo>
                    <a:pt x="39376" y="91866"/>
                  </a:lnTo>
                  <a:lnTo>
                    <a:pt x="40580" y="80440"/>
                  </a:lnTo>
                  <a:lnTo>
                    <a:pt x="41860" y="68018"/>
                  </a:lnTo>
                  <a:lnTo>
                    <a:pt x="43508" y="55523"/>
                  </a:lnTo>
                  <a:lnTo>
                    <a:pt x="45751" y="43488"/>
                  </a:lnTo>
                  <a:lnTo>
                    <a:pt x="48852" y="32304"/>
                  </a:lnTo>
                  <a:lnTo>
                    <a:pt x="52870" y="22083"/>
                  </a:lnTo>
                  <a:lnTo>
                    <a:pt x="58025" y="13213"/>
                  </a:lnTo>
                  <a:lnTo>
                    <a:pt x="64765" y="6447"/>
                  </a:lnTo>
                  <a:lnTo>
                    <a:pt x="73184" y="2013"/>
                  </a:lnTo>
                  <a:lnTo>
                    <a:pt x="82922" y="0"/>
                  </a:lnTo>
                  <a:lnTo>
                    <a:pt x="93368" y="609"/>
                  </a:lnTo>
                  <a:lnTo>
                    <a:pt x="104089" y="3686"/>
                  </a:lnTo>
                  <a:lnTo>
                    <a:pt x="114709" y="8817"/>
                  </a:lnTo>
                  <a:lnTo>
                    <a:pt x="124832" y="15532"/>
                  </a:lnTo>
                  <a:lnTo>
                    <a:pt x="134303" y="23417"/>
                  </a:lnTo>
                  <a:lnTo>
                    <a:pt x="143153" y="32299"/>
                  </a:lnTo>
                  <a:lnTo>
                    <a:pt x="151491" y="42238"/>
                  </a:lnTo>
                  <a:lnTo>
                    <a:pt x="159433" y="53177"/>
                  </a:lnTo>
                  <a:lnTo>
                    <a:pt x="166923" y="64793"/>
                  </a:lnTo>
                  <a:lnTo>
                    <a:pt x="173734" y="76590"/>
                  </a:lnTo>
                  <a:lnTo>
                    <a:pt x="179794" y="88262"/>
                  </a:lnTo>
                  <a:lnTo>
                    <a:pt x="185034" y="99636"/>
                  </a:lnTo>
                  <a:lnTo>
                    <a:pt x="189816" y="111909"/>
                  </a:lnTo>
                  <a:lnTo>
                    <a:pt x="194560" y="128390"/>
                  </a:lnTo>
                  <a:lnTo>
                    <a:pt x="200041" y="1546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16942" y="463253"/>
              <a:ext cx="46727" cy="431670"/>
            </a:xfrm>
            <a:custGeom>
              <a:avLst/>
              <a:gdLst/>
              <a:ahLst/>
              <a:cxnLst/>
              <a:rect l="0" t="0" r="0" b="0"/>
              <a:pathLst>
                <a:path w="46727" h="431670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64"/>
                  </a:lnTo>
                  <a:lnTo>
                    <a:pt x="506" y="43050"/>
                  </a:lnTo>
                  <a:lnTo>
                    <a:pt x="1326" y="58474"/>
                  </a:lnTo>
                  <a:lnTo>
                    <a:pt x="2146" y="76088"/>
                  </a:lnTo>
                  <a:lnTo>
                    <a:pt x="3002" y="94909"/>
                  </a:lnTo>
                  <a:lnTo>
                    <a:pt x="4177" y="113297"/>
                  </a:lnTo>
                  <a:lnTo>
                    <a:pt x="5812" y="130357"/>
                  </a:lnTo>
                  <a:lnTo>
                    <a:pt x="7739" y="146077"/>
                  </a:lnTo>
                  <a:lnTo>
                    <a:pt x="9579" y="160934"/>
                  </a:lnTo>
                  <a:lnTo>
                    <a:pt x="11118" y="175346"/>
                  </a:lnTo>
                  <a:lnTo>
                    <a:pt x="12474" y="189874"/>
                  </a:lnTo>
                  <a:lnTo>
                    <a:pt x="13991" y="205256"/>
                  </a:lnTo>
                  <a:lnTo>
                    <a:pt x="15859" y="221803"/>
                  </a:lnTo>
                  <a:lnTo>
                    <a:pt x="17945" y="239311"/>
                  </a:lnTo>
                  <a:lnTo>
                    <a:pt x="19891" y="257282"/>
                  </a:lnTo>
                  <a:lnTo>
                    <a:pt x="21502" y="275359"/>
                  </a:lnTo>
                  <a:lnTo>
                    <a:pt x="22906" y="293054"/>
                  </a:lnTo>
                  <a:lnTo>
                    <a:pt x="24455" y="309701"/>
                  </a:lnTo>
                  <a:lnTo>
                    <a:pt x="26345" y="325045"/>
                  </a:lnTo>
                  <a:lnTo>
                    <a:pt x="28444" y="339330"/>
                  </a:lnTo>
                  <a:lnTo>
                    <a:pt x="30401" y="353085"/>
                  </a:lnTo>
                  <a:lnTo>
                    <a:pt x="32018" y="366665"/>
                  </a:lnTo>
                  <a:lnTo>
                    <a:pt x="33457" y="379831"/>
                  </a:lnTo>
                  <a:lnTo>
                    <a:pt x="35399" y="393231"/>
                  </a:lnTo>
                  <a:lnTo>
                    <a:pt x="39127" y="409167"/>
                  </a:lnTo>
                  <a:lnTo>
                    <a:pt x="46726" y="4316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21513" y="631709"/>
              <a:ext cx="357969" cy="28874"/>
            </a:xfrm>
            <a:custGeom>
              <a:avLst/>
              <a:gdLst/>
              <a:ahLst/>
              <a:cxnLst/>
              <a:rect l="0" t="0" r="0" b="0"/>
              <a:pathLst>
                <a:path w="357969" h="28874">
                  <a:moveTo>
                    <a:pt x="357968" y="21057"/>
                  </a:moveTo>
                  <a:lnTo>
                    <a:pt x="346233" y="23924"/>
                  </a:lnTo>
                  <a:lnTo>
                    <a:pt x="335104" y="26066"/>
                  </a:lnTo>
                  <a:lnTo>
                    <a:pt x="323497" y="27665"/>
                  </a:lnTo>
                  <a:lnTo>
                    <a:pt x="310990" y="28672"/>
                  </a:lnTo>
                  <a:lnTo>
                    <a:pt x="297034" y="28873"/>
                  </a:lnTo>
                  <a:lnTo>
                    <a:pt x="281471" y="28217"/>
                  </a:lnTo>
                  <a:lnTo>
                    <a:pt x="264468" y="26806"/>
                  </a:lnTo>
                  <a:lnTo>
                    <a:pt x="246310" y="24793"/>
                  </a:lnTo>
                  <a:lnTo>
                    <a:pt x="227282" y="22331"/>
                  </a:lnTo>
                  <a:lnTo>
                    <a:pt x="207627" y="19543"/>
                  </a:lnTo>
                  <a:lnTo>
                    <a:pt x="187528" y="16527"/>
                  </a:lnTo>
                  <a:lnTo>
                    <a:pt x="167130" y="13357"/>
                  </a:lnTo>
                  <a:lnTo>
                    <a:pt x="146858" y="10246"/>
                  </a:lnTo>
                  <a:lnTo>
                    <a:pt x="127393" y="7537"/>
                  </a:lnTo>
                  <a:lnTo>
                    <a:pt x="109041" y="5383"/>
                  </a:lnTo>
                  <a:lnTo>
                    <a:pt x="91768" y="3767"/>
                  </a:lnTo>
                  <a:lnTo>
                    <a:pt x="75393" y="2600"/>
                  </a:lnTo>
                  <a:lnTo>
                    <a:pt x="59726" y="1777"/>
                  </a:lnTo>
                  <a:lnTo>
                    <a:pt x="45186" y="1205"/>
                  </a:lnTo>
                  <a:lnTo>
                    <a:pt x="31377" y="751"/>
                  </a:lnTo>
                  <a:lnTo>
                    <a:pt x="17082" y="3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74279" y="347440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84"/>
                  </a:lnTo>
                  <a:lnTo>
                    <a:pt x="3728" y="101778"/>
                  </a:lnTo>
                  <a:lnTo>
                    <a:pt x="5376" y="118261"/>
                  </a:lnTo>
                  <a:lnTo>
                    <a:pt x="6779" y="135632"/>
                  </a:lnTo>
                  <a:lnTo>
                    <a:pt x="7872" y="153567"/>
                  </a:lnTo>
                  <a:lnTo>
                    <a:pt x="8679" y="171314"/>
                  </a:lnTo>
                  <a:lnTo>
                    <a:pt x="9262" y="188436"/>
                  </a:lnTo>
                  <a:lnTo>
                    <a:pt x="9840" y="204679"/>
                  </a:lnTo>
                  <a:lnTo>
                    <a:pt x="10768" y="219816"/>
                  </a:lnTo>
                  <a:lnTo>
                    <a:pt x="12207" y="233849"/>
                  </a:lnTo>
                  <a:lnTo>
                    <a:pt x="13990" y="247104"/>
                  </a:lnTo>
                  <a:lnTo>
                    <a:pt x="15725" y="260092"/>
                  </a:lnTo>
                  <a:lnTo>
                    <a:pt x="17187" y="273145"/>
                  </a:lnTo>
                  <a:lnTo>
                    <a:pt x="18320" y="286714"/>
                  </a:lnTo>
                  <a:lnTo>
                    <a:pt x="19154" y="301427"/>
                  </a:lnTo>
                  <a:lnTo>
                    <a:pt x="19755" y="317515"/>
                  </a:lnTo>
                  <a:lnTo>
                    <a:pt x="20344" y="334711"/>
                  </a:lnTo>
                  <a:lnTo>
                    <a:pt x="21280" y="352471"/>
                  </a:lnTo>
                  <a:lnTo>
                    <a:pt x="22725" y="370410"/>
                  </a:lnTo>
                  <a:lnTo>
                    <a:pt x="24511" y="388182"/>
                  </a:lnTo>
                  <a:lnTo>
                    <a:pt x="26249" y="405413"/>
                  </a:lnTo>
                  <a:lnTo>
                    <a:pt x="27717" y="421949"/>
                  </a:lnTo>
                  <a:lnTo>
                    <a:pt x="29055" y="437420"/>
                  </a:lnTo>
                  <a:lnTo>
                    <a:pt x="30916" y="452773"/>
                  </a:lnTo>
                  <a:lnTo>
                    <a:pt x="34579" y="470471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2653" y="306989"/>
              <a:ext cx="484311" cy="493177"/>
            </a:xfrm>
            <a:custGeom>
              <a:avLst/>
              <a:gdLst/>
              <a:ahLst/>
              <a:cxnLst/>
              <a:rect l="0" t="0" r="0" b="0"/>
              <a:pathLst>
                <a:path w="484311" h="493177">
                  <a:moveTo>
                    <a:pt x="0" y="72036"/>
                  </a:moveTo>
                  <a:lnTo>
                    <a:pt x="3067" y="60502"/>
                  </a:lnTo>
                  <a:lnTo>
                    <a:pt x="7130" y="51294"/>
                  </a:lnTo>
                  <a:lnTo>
                    <a:pt x="12622" y="43585"/>
                  </a:lnTo>
                  <a:lnTo>
                    <a:pt x="19382" y="37004"/>
                  </a:lnTo>
                  <a:lnTo>
                    <a:pt x="27180" y="31293"/>
                  </a:lnTo>
                  <a:lnTo>
                    <a:pt x="35782" y="26236"/>
                  </a:lnTo>
                  <a:lnTo>
                    <a:pt x="45140" y="21655"/>
                  </a:lnTo>
                  <a:lnTo>
                    <a:pt x="55394" y="17411"/>
                  </a:lnTo>
                  <a:lnTo>
                    <a:pt x="66546" y="13407"/>
                  </a:lnTo>
                  <a:lnTo>
                    <a:pt x="78475" y="9733"/>
                  </a:lnTo>
                  <a:lnTo>
                    <a:pt x="91012" y="6644"/>
                  </a:lnTo>
                  <a:lnTo>
                    <a:pt x="104008" y="4235"/>
                  </a:lnTo>
                  <a:lnTo>
                    <a:pt x="117498" y="2448"/>
                  </a:lnTo>
                  <a:lnTo>
                    <a:pt x="131693" y="1167"/>
                  </a:lnTo>
                  <a:lnTo>
                    <a:pt x="146651" y="276"/>
                  </a:lnTo>
                  <a:lnTo>
                    <a:pt x="162289" y="0"/>
                  </a:lnTo>
                  <a:lnTo>
                    <a:pt x="178473" y="871"/>
                  </a:lnTo>
                  <a:lnTo>
                    <a:pt x="195060" y="3089"/>
                  </a:lnTo>
                  <a:lnTo>
                    <a:pt x="211776" y="6544"/>
                  </a:lnTo>
                  <a:lnTo>
                    <a:pt x="228225" y="11006"/>
                  </a:lnTo>
                  <a:lnTo>
                    <a:pt x="244208" y="16225"/>
                  </a:lnTo>
                  <a:lnTo>
                    <a:pt x="259551" y="21830"/>
                  </a:lnTo>
                  <a:lnTo>
                    <a:pt x="274015" y="27351"/>
                  </a:lnTo>
                  <a:lnTo>
                    <a:pt x="287560" y="32548"/>
                  </a:lnTo>
                  <a:lnTo>
                    <a:pt x="300301" y="37697"/>
                  </a:lnTo>
                  <a:lnTo>
                    <a:pt x="312405" y="43453"/>
                  </a:lnTo>
                  <a:lnTo>
                    <a:pt x="324030" y="50142"/>
                  </a:lnTo>
                  <a:lnTo>
                    <a:pt x="335144" y="57603"/>
                  </a:lnTo>
                  <a:lnTo>
                    <a:pt x="345543" y="65383"/>
                  </a:lnTo>
                  <a:lnTo>
                    <a:pt x="355165" y="73178"/>
                  </a:lnTo>
                  <a:lnTo>
                    <a:pt x="363932" y="81022"/>
                  </a:lnTo>
                  <a:lnTo>
                    <a:pt x="371675" y="89194"/>
                  </a:lnTo>
                  <a:lnTo>
                    <a:pt x="378392" y="97842"/>
                  </a:lnTo>
                  <a:lnTo>
                    <a:pt x="383903" y="107124"/>
                  </a:lnTo>
                  <a:lnTo>
                    <a:pt x="387782" y="117273"/>
                  </a:lnTo>
                  <a:lnTo>
                    <a:pt x="389941" y="128320"/>
                  </a:lnTo>
                  <a:lnTo>
                    <a:pt x="390426" y="139824"/>
                  </a:lnTo>
                  <a:lnTo>
                    <a:pt x="389239" y="151006"/>
                  </a:lnTo>
                  <a:lnTo>
                    <a:pt x="386548" y="161449"/>
                  </a:lnTo>
                  <a:lnTo>
                    <a:pt x="382471" y="171085"/>
                  </a:lnTo>
                  <a:lnTo>
                    <a:pt x="376995" y="180018"/>
                  </a:lnTo>
                  <a:lnTo>
                    <a:pt x="370243" y="188396"/>
                  </a:lnTo>
                  <a:lnTo>
                    <a:pt x="362611" y="196363"/>
                  </a:lnTo>
                  <a:lnTo>
                    <a:pt x="354650" y="204034"/>
                  </a:lnTo>
                  <a:lnTo>
                    <a:pt x="346706" y="211498"/>
                  </a:lnTo>
                  <a:lnTo>
                    <a:pt x="338916" y="218818"/>
                  </a:lnTo>
                  <a:lnTo>
                    <a:pt x="331305" y="226040"/>
                  </a:lnTo>
                  <a:lnTo>
                    <a:pt x="323857" y="233201"/>
                  </a:lnTo>
                  <a:lnTo>
                    <a:pt x="316703" y="240484"/>
                  </a:lnTo>
                  <a:lnTo>
                    <a:pt x="310118" y="248213"/>
                  </a:lnTo>
                  <a:lnTo>
                    <a:pt x="304218" y="256527"/>
                  </a:lnTo>
                  <a:lnTo>
                    <a:pt x="299442" y="265399"/>
                  </a:lnTo>
                  <a:lnTo>
                    <a:pt x="296597" y="274733"/>
                  </a:lnTo>
                  <a:lnTo>
                    <a:pt x="295947" y="284420"/>
                  </a:lnTo>
                  <a:lnTo>
                    <a:pt x="297292" y="294365"/>
                  </a:lnTo>
                  <a:lnTo>
                    <a:pt x="300246" y="304494"/>
                  </a:lnTo>
                  <a:lnTo>
                    <a:pt x="304415" y="314746"/>
                  </a:lnTo>
                  <a:lnTo>
                    <a:pt x="309465" y="324918"/>
                  </a:lnTo>
                  <a:lnTo>
                    <a:pt x="315138" y="334675"/>
                  </a:lnTo>
                  <a:lnTo>
                    <a:pt x="321247" y="343876"/>
                  </a:lnTo>
                  <a:lnTo>
                    <a:pt x="327820" y="352869"/>
                  </a:lnTo>
                  <a:lnTo>
                    <a:pt x="335072" y="362360"/>
                  </a:lnTo>
                  <a:lnTo>
                    <a:pt x="343065" y="372705"/>
                  </a:lnTo>
                  <a:lnTo>
                    <a:pt x="351722" y="383604"/>
                  </a:lnTo>
                  <a:lnTo>
                    <a:pt x="360912" y="394313"/>
                  </a:lnTo>
                  <a:lnTo>
                    <a:pt x="370499" y="404410"/>
                  </a:lnTo>
                  <a:lnTo>
                    <a:pt x="380207" y="413969"/>
                  </a:lnTo>
                  <a:lnTo>
                    <a:pt x="389645" y="423374"/>
                  </a:lnTo>
                  <a:lnTo>
                    <a:pt x="398624" y="432875"/>
                  </a:lnTo>
                  <a:lnTo>
                    <a:pt x="407298" y="442239"/>
                  </a:lnTo>
                  <a:lnTo>
                    <a:pt x="416041" y="450854"/>
                  </a:lnTo>
                  <a:lnTo>
                    <a:pt x="425071" y="458429"/>
                  </a:lnTo>
                  <a:lnTo>
                    <a:pt x="434364" y="465039"/>
                  </a:lnTo>
                  <a:lnTo>
                    <a:pt x="444866" y="471709"/>
                  </a:lnTo>
                  <a:lnTo>
                    <a:pt x="459738" y="480137"/>
                  </a:lnTo>
                  <a:lnTo>
                    <a:pt x="484310" y="4931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03311" y="637136"/>
              <a:ext cx="178718" cy="164176"/>
            </a:xfrm>
            <a:custGeom>
              <a:avLst/>
              <a:gdLst/>
              <a:ahLst/>
              <a:cxnLst/>
              <a:rect l="0" t="0" r="0" b="0"/>
              <a:pathLst>
                <a:path w="178718" h="164176">
                  <a:moveTo>
                    <a:pt x="107880" y="15630"/>
                  </a:moveTo>
                  <a:lnTo>
                    <a:pt x="101879" y="9897"/>
                  </a:lnTo>
                  <a:lnTo>
                    <a:pt x="95034" y="5613"/>
                  </a:lnTo>
                  <a:lnTo>
                    <a:pt x="86646" y="2416"/>
                  </a:lnTo>
                  <a:lnTo>
                    <a:pt x="77019" y="401"/>
                  </a:lnTo>
                  <a:lnTo>
                    <a:pt x="66705" y="0"/>
                  </a:lnTo>
                  <a:lnTo>
                    <a:pt x="56101" y="1311"/>
                  </a:lnTo>
                  <a:lnTo>
                    <a:pt x="45576" y="4134"/>
                  </a:lnTo>
                  <a:lnTo>
                    <a:pt x="35524" y="8159"/>
                  </a:lnTo>
                  <a:lnTo>
                    <a:pt x="26114" y="13097"/>
                  </a:lnTo>
                  <a:lnTo>
                    <a:pt x="17647" y="19191"/>
                  </a:lnTo>
                  <a:lnTo>
                    <a:pt x="10630" y="27168"/>
                  </a:lnTo>
                  <a:lnTo>
                    <a:pt x="5216" y="37269"/>
                  </a:lnTo>
                  <a:lnTo>
                    <a:pt x="1562" y="48967"/>
                  </a:lnTo>
                  <a:lnTo>
                    <a:pt x="0" y="61274"/>
                  </a:lnTo>
                  <a:lnTo>
                    <a:pt x="506" y="73546"/>
                  </a:lnTo>
                  <a:lnTo>
                    <a:pt x="2776" y="85360"/>
                  </a:lnTo>
                  <a:lnTo>
                    <a:pt x="6425" y="96359"/>
                  </a:lnTo>
                  <a:lnTo>
                    <a:pt x="11101" y="106454"/>
                  </a:lnTo>
                  <a:lnTo>
                    <a:pt x="16677" y="115740"/>
                  </a:lnTo>
                  <a:lnTo>
                    <a:pt x="23243" y="124378"/>
                  </a:lnTo>
                  <a:lnTo>
                    <a:pt x="30769" y="132526"/>
                  </a:lnTo>
                  <a:lnTo>
                    <a:pt x="39110" y="140154"/>
                  </a:lnTo>
                  <a:lnTo>
                    <a:pt x="48087" y="147059"/>
                  </a:lnTo>
                  <a:lnTo>
                    <a:pt x="57539" y="153178"/>
                  </a:lnTo>
                  <a:lnTo>
                    <a:pt x="67497" y="158271"/>
                  </a:lnTo>
                  <a:lnTo>
                    <a:pt x="78167" y="161862"/>
                  </a:lnTo>
                  <a:lnTo>
                    <a:pt x="89601" y="163824"/>
                  </a:lnTo>
                  <a:lnTo>
                    <a:pt x="101550" y="164175"/>
                  </a:lnTo>
                  <a:lnTo>
                    <a:pt x="113571" y="162898"/>
                  </a:lnTo>
                  <a:lnTo>
                    <a:pt x="125393" y="160146"/>
                  </a:lnTo>
                  <a:lnTo>
                    <a:pt x="136772" y="156029"/>
                  </a:lnTo>
                  <a:lnTo>
                    <a:pt x="147413" y="150525"/>
                  </a:lnTo>
                  <a:lnTo>
                    <a:pt x="157222" y="143747"/>
                  </a:lnTo>
                  <a:lnTo>
                    <a:pt x="165790" y="135756"/>
                  </a:lnTo>
                  <a:lnTo>
                    <a:pt x="172342" y="126491"/>
                  </a:lnTo>
                  <a:lnTo>
                    <a:pt x="176632" y="116044"/>
                  </a:lnTo>
                  <a:lnTo>
                    <a:pt x="178717" y="104945"/>
                  </a:lnTo>
                  <a:lnTo>
                    <a:pt x="178686" y="94035"/>
                  </a:lnTo>
                  <a:lnTo>
                    <a:pt x="176816" y="83775"/>
                  </a:lnTo>
                  <a:lnTo>
                    <a:pt x="173478" y="74262"/>
                  </a:lnTo>
                  <a:lnTo>
                    <a:pt x="169038" y="65411"/>
                  </a:lnTo>
                  <a:lnTo>
                    <a:pt x="163796" y="57088"/>
                  </a:lnTo>
                  <a:lnTo>
                    <a:pt x="157822" y="49158"/>
                  </a:lnTo>
                  <a:lnTo>
                    <a:pt x="150981" y="41511"/>
                  </a:lnTo>
                  <a:lnTo>
                    <a:pt x="143281" y="34073"/>
                  </a:lnTo>
                  <a:lnTo>
                    <a:pt x="135299" y="27084"/>
                  </a:lnTo>
                  <a:lnTo>
                    <a:pt x="127316" y="20406"/>
                  </a:lnTo>
                  <a:lnTo>
                    <a:pt x="118632" y="13451"/>
                  </a:lnTo>
                  <a:lnTo>
                    <a:pt x="107880" y="510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48062" y="668196"/>
              <a:ext cx="242156" cy="153027"/>
            </a:xfrm>
            <a:custGeom>
              <a:avLst/>
              <a:gdLst/>
              <a:ahLst/>
              <a:cxnLst/>
              <a:rect l="0" t="0" r="0" b="0"/>
              <a:pathLst>
                <a:path w="242156" h="153027">
                  <a:moveTo>
                    <a:pt x="0" y="58270"/>
                  </a:moveTo>
                  <a:lnTo>
                    <a:pt x="134" y="70005"/>
                  </a:lnTo>
                  <a:lnTo>
                    <a:pt x="1414" y="81134"/>
                  </a:lnTo>
                  <a:lnTo>
                    <a:pt x="4003" y="92728"/>
                  </a:lnTo>
                  <a:lnTo>
                    <a:pt x="7549" y="104716"/>
                  </a:lnTo>
                  <a:lnTo>
                    <a:pt x="11534" y="116728"/>
                  </a:lnTo>
                  <a:lnTo>
                    <a:pt x="15591" y="128450"/>
                  </a:lnTo>
                  <a:lnTo>
                    <a:pt x="18757" y="136987"/>
                  </a:lnTo>
                  <a:lnTo>
                    <a:pt x="19942" y="138614"/>
                  </a:lnTo>
                  <a:lnTo>
                    <a:pt x="19437" y="134134"/>
                  </a:lnTo>
                  <a:lnTo>
                    <a:pt x="17972" y="125471"/>
                  </a:lnTo>
                  <a:lnTo>
                    <a:pt x="16281" y="114352"/>
                  </a:lnTo>
                  <a:lnTo>
                    <a:pt x="14765" y="101890"/>
                  </a:lnTo>
                  <a:lnTo>
                    <a:pt x="13552" y="88711"/>
                  </a:lnTo>
                  <a:lnTo>
                    <a:pt x="12643" y="75149"/>
                  </a:lnTo>
                  <a:lnTo>
                    <a:pt x="12005" y="61403"/>
                  </a:lnTo>
                  <a:lnTo>
                    <a:pt x="12234" y="48385"/>
                  </a:lnTo>
                  <a:lnTo>
                    <a:pt x="14507" y="37681"/>
                  </a:lnTo>
                  <a:lnTo>
                    <a:pt x="19292" y="29974"/>
                  </a:lnTo>
                  <a:lnTo>
                    <a:pt x="26099" y="25444"/>
                  </a:lnTo>
                  <a:lnTo>
                    <a:pt x="33887" y="24207"/>
                  </a:lnTo>
                  <a:lnTo>
                    <a:pt x="41937" y="25964"/>
                  </a:lnTo>
                  <a:lnTo>
                    <a:pt x="49913" y="30005"/>
                  </a:lnTo>
                  <a:lnTo>
                    <a:pt x="57708" y="35440"/>
                  </a:lnTo>
                  <a:lnTo>
                    <a:pt x="65306" y="41639"/>
                  </a:lnTo>
                  <a:lnTo>
                    <a:pt x="72576" y="48404"/>
                  </a:lnTo>
                  <a:lnTo>
                    <a:pt x="79246" y="55849"/>
                  </a:lnTo>
                  <a:lnTo>
                    <a:pt x="85206" y="63930"/>
                  </a:lnTo>
                  <a:lnTo>
                    <a:pt x="90052" y="69974"/>
                  </a:lnTo>
                  <a:lnTo>
                    <a:pt x="93150" y="70572"/>
                  </a:lnTo>
                  <a:lnTo>
                    <a:pt x="94660" y="66472"/>
                  </a:lnTo>
                  <a:lnTo>
                    <a:pt x="95234" y="59082"/>
                  </a:lnTo>
                  <a:lnTo>
                    <a:pt x="95698" y="49640"/>
                  </a:lnTo>
                  <a:lnTo>
                    <a:pt x="96937" y="39194"/>
                  </a:lnTo>
                  <a:lnTo>
                    <a:pt x="99340" y="28386"/>
                  </a:lnTo>
                  <a:lnTo>
                    <a:pt x="103057" y="18168"/>
                  </a:lnTo>
                  <a:lnTo>
                    <a:pt x="108211" y="9888"/>
                  </a:lnTo>
                  <a:lnTo>
                    <a:pt x="114709" y="4102"/>
                  </a:lnTo>
                  <a:lnTo>
                    <a:pt x="122322" y="843"/>
                  </a:lnTo>
                  <a:lnTo>
                    <a:pt x="130792" y="0"/>
                  </a:lnTo>
                  <a:lnTo>
                    <a:pt x="139888" y="1249"/>
                  </a:lnTo>
                  <a:lnTo>
                    <a:pt x="149264" y="4320"/>
                  </a:lnTo>
                  <a:lnTo>
                    <a:pt x="158477" y="9105"/>
                  </a:lnTo>
                  <a:lnTo>
                    <a:pt x="167300" y="15389"/>
                  </a:lnTo>
                  <a:lnTo>
                    <a:pt x="175698" y="22874"/>
                  </a:lnTo>
                  <a:lnTo>
                    <a:pt x="183726" y="31268"/>
                  </a:lnTo>
                  <a:lnTo>
                    <a:pt x="191456" y="40320"/>
                  </a:lnTo>
                  <a:lnTo>
                    <a:pt x="198802" y="49838"/>
                  </a:lnTo>
                  <a:lnTo>
                    <a:pt x="205516" y="59680"/>
                  </a:lnTo>
                  <a:lnTo>
                    <a:pt x="211516" y="69745"/>
                  </a:lnTo>
                  <a:lnTo>
                    <a:pt x="216868" y="79961"/>
                  </a:lnTo>
                  <a:lnTo>
                    <a:pt x="221698" y="90279"/>
                  </a:lnTo>
                  <a:lnTo>
                    <a:pt x="226128" y="100658"/>
                  </a:lnTo>
                  <a:lnTo>
                    <a:pt x="230118" y="110812"/>
                  </a:lnTo>
                  <a:lnTo>
                    <a:pt x="233851" y="121315"/>
                  </a:lnTo>
                  <a:lnTo>
                    <a:pt x="237657" y="134207"/>
                  </a:lnTo>
                  <a:lnTo>
                    <a:pt x="242155" y="153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28071" y="655798"/>
              <a:ext cx="193774" cy="163296"/>
            </a:xfrm>
            <a:custGeom>
              <a:avLst/>
              <a:gdLst/>
              <a:ahLst/>
              <a:cxnLst/>
              <a:rect l="0" t="0" r="0" b="0"/>
              <a:pathLst>
                <a:path w="193774" h="163296">
                  <a:moveTo>
                    <a:pt x="120074" y="123310"/>
                  </a:moveTo>
                  <a:lnTo>
                    <a:pt x="122874" y="111575"/>
                  </a:lnTo>
                  <a:lnTo>
                    <a:pt x="124375" y="100446"/>
                  </a:lnTo>
                  <a:lnTo>
                    <a:pt x="124677" y="88853"/>
                  </a:lnTo>
                  <a:lnTo>
                    <a:pt x="123825" y="76864"/>
                  </a:lnTo>
                  <a:lnTo>
                    <a:pt x="121709" y="64853"/>
                  </a:lnTo>
                  <a:lnTo>
                    <a:pt x="118387" y="53054"/>
                  </a:lnTo>
                  <a:lnTo>
                    <a:pt x="114052" y="41701"/>
                  </a:lnTo>
                  <a:lnTo>
                    <a:pt x="108933" y="31080"/>
                  </a:lnTo>
                  <a:lnTo>
                    <a:pt x="103230" y="21288"/>
                  </a:lnTo>
                  <a:lnTo>
                    <a:pt x="96946" y="12731"/>
                  </a:lnTo>
                  <a:lnTo>
                    <a:pt x="89897" y="6187"/>
                  </a:lnTo>
                  <a:lnTo>
                    <a:pt x="82043" y="1908"/>
                  </a:lnTo>
                  <a:lnTo>
                    <a:pt x="73481" y="0"/>
                  </a:lnTo>
                  <a:lnTo>
                    <a:pt x="64356" y="682"/>
                  </a:lnTo>
                  <a:lnTo>
                    <a:pt x="54813" y="3807"/>
                  </a:lnTo>
                  <a:lnTo>
                    <a:pt x="45133" y="8972"/>
                  </a:lnTo>
                  <a:lnTo>
                    <a:pt x="35715" y="15709"/>
                  </a:lnTo>
                  <a:lnTo>
                    <a:pt x="26762" y="23609"/>
                  </a:lnTo>
                  <a:lnTo>
                    <a:pt x="18616" y="32501"/>
                  </a:lnTo>
                  <a:lnTo>
                    <a:pt x="11824" y="42447"/>
                  </a:lnTo>
                  <a:lnTo>
                    <a:pt x="6558" y="53395"/>
                  </a:lnTo>
                  <a:lnTo>
                    <a:pt x="2836" y="65186"/>
                  </a:lnTo>
                  <a:lnTo>
                    <a:pt x="696" y="77634"/>
                  </a:lnTo>
                  <a:lnTo>
                    <a:pt x="0" y="90555"/>
                  </a:lnTo>
                  <a:lnTo>
                    <a:pt x="649" y="103487"/>
                  </a:lnTo>
                  <a:lnTo>
                    <a:pt x="2671" y="115710"/>
                  </a:lnTo>
                  <a:lnTo>
                    <a:pt x="5959" y="126886"/>
                  </a:lnTo>
                  <a:lnTo>
                    <a:pt x="10452" y="136863"/>
                  </a:lnTo>
                  <a:lnTo>
                    <a:pt x="16216" y="145500"/>
                  </a:lnTo>
                  <a:lnTo>
                    <a:pt x="23168" y="152852"/>
                  </a:lnTo>
                  <a:lnTo>
                    <a:pt x="31107" y="158638"/>
                  </a:lnTo>
                  <a:lnTo>
                    <a:pt x="39806" y="162178"/>
                  </a:lnTo>
                  <a:lnTo>
                    <a:pt x="49056" y="163295"/>
                  </a:lnTo>
                  <a:lnTo>
                    <a:pt x="58365" y="162098"/>
                  </a:lnTo>
                  <a:lnTo>
                    <a:pt x="67003" y="158711"/>
                  </a:lnTo>
                  <a:lnTo>
                    <a:pt x="74619" y="153429"/>
                  </a:lnTo>
                  <a:lnTo>
                    <a:pt x="81052" y="146478"/>
                  </a:lnTo>
                  <a:lnTo>
                    <a:pt x="86158" y="137926"/>
                  </a:lnTo>
                  <a:lnTo>
                    <a:pt x="90026" y="127990"/>
                  </a:lnTo>
                  <a:lnTo>
                    <a:pt x="93811" y="118146"/>
                  </a:lnTo>
                  <a:lnTo>
                    <a:pt x="98625" y="111292"/>
                  </a:lnTo>
                  <a:lnTo>
                    <a:pt x="103962" y="108740"/>
                  </a:lnTo>
                  <a:lnTo>
                    <a:pt x="109633" y="109611"/>
                  </a:lnTo>
                  <a:lnTo>
                    <a:pt x="115620" y="112739"/>
                  </a:lnTo>
                  <a:lnTo>
                    <a:pt x="122212" y="117122"/>
                  </a:lnTo>
                  <a:lnTo>
                    <a:pt x="129973" y="121918"/>
                  </a:lnTo>
                  <a:lnTo>
                    <a:pt x="139095" y="126664"/>
                  </a:lnTo>
                  <a:lnTo>
                    <a:pt x="149046" y="131040"/>
                  </a:lnTo>
                  <a:lnTo>
                    <a:pt x="159836" y="135159"/>
                  </a:lnTo>
                  <a:lnTo>
                    <a:pt x="173533" y="139377"/>
                  </a:lnTo>
                  <a:lnTo>
                    <a:pt x="193773" y="14436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32373" y="655703"/>
              <a:ext cx="147400" cy="186577"/>
            </a:xfrm>
            <a:custGeom>
              <a:avLst/>
              <a:gdLst/>
              <a:ahLst/>
              <a:cxnLst/>
              <a:rect l="0" t="0" r="0" b="0"/>
              <a:pathLst>
                <a:path w="147400" h="186577">
                  <a:moveTo>
                    <a:pt x="0" y="28649"/>
                  </a:moveTo>
                  <a:lnTo>
                    <a:pt x="0" y="40384"/>
                  </a:lnTo>
                  <a:lnTo>
                    <a:pt x="0" y="51513"/>
                  </a:lnTo>
                  <a:lnTo>
                    <a:pt x="9" y="63111"/>
                  </a:lnTo>
                  <a:lnTo>
                    <a:pt x="354" y="75272"/>
                  </a:lnTo>
                  <a:lnTo>
                    <a:pt x="1651" y="87932"/>
                  </a:lnTo>
                  <a:lnTo>
                    <a:pt x="4152" y="100984"/>
                  </a:lnTo>
                  <a:lnTo>
                    <a:pt x="7631" y="114163"/>
                  </a:lnTo>
                  <a:lnTo>
                    <a:pt x="11576" y="127080"/>
                  </a:lnTo>
                  <a:lnTo>
                    <a:pt x="15612" y="139472"/>
                  </a:lnTo>
                  <a:lnTo>
                    <a:pt x="18768" y="148854"/>
                  </a:lnTo>
                  <a:lnTo>
                    <a:pt x="19948" y="152167"/>
                  </a:lnTo>
                  <a:lnTo>
                    <a:pt x="19435" y="150434"/>
                  </a:lnTo>
                  <a:lnTo>
                    <a:pt x="17796" y="145222"/>
                  </a:lnTo>
                  <a:lnTo>
                    <a:pt x="15456" y="137481"/>
                  </a:lnTo>
                  <a:lnTo>
                    <a:pt x="12690" y="127871"/>
                  </a:lnTo>
                  <a:lnTo>
                    <a:pt x="9825" y="116905"/>
                  </a:lnTo>
                  <a:lnTo>
                    <a:pt x="7268" y="104975"/>
                  </a:lnTo>
                  <a:lnTo>
                    <a:pt x="5214" y="92376"/>
                  </a:lnTo>
                  <a:lnTo>
                    <a:pt x="3831" y="79483"/>
                  </a:lnTo>
                  <a:lnTo>
                    <a:pt x="3352" y="66748"/>
                  </a:lnTo>
                  <a:lnTo>
                    <a:pt x="3811" y="54408"/>
                  </a:lnTo>
                  <a:lnTo>
                    <a:pt x="5255" y="42664"/>
                  </a:lnTo>
                  <a:lnTo>
                    <a:pt x="7820" y="31768"/>
                  </a:lnTo>
                  <a:lnTo>
                    <a:pt x="11474" y="21785"/>
                  </a:lnTo>
                  <a:lnTo>
                    <a:pt x="16216" y="13098"/>
                  </a:lnTo>
                  <a:lnTo>
                    <a:pt x="22147" y="6465"/>
                  </a:lnTo>
                  <a:lnTo>
                    <a:pt x="29211" y="2121"/>
                  </a:lnTo>
                  <a:lnTo>
                    <a:pt x="37224" y="0"/>
                  </a:lnTo>
                  <a:lnTo>
                    <a:pt x="45974" y="6"/>
                  </a:lnTo>
                  <a:lnTo>
                    <a:pt x="55261" y="1865"/>
                  </a:lnTo>
                  <a:lnTo>
                    <a:pt x="64766" y="5364"/>
                  </a:lnTo>
                  <a:lnTo>
                    <a:pt x="74068" y="10445"/>
                  </a:lnTo>
                  <a:lnTo>
                    <a:pt x="82946" y="16936"/>
                  </a:lnTo>
                  <a:lnTo>
                    <a:pt x="91212" y="24733"/>
                  </a:lnTo>
                  <a:lnTo>
                    <a:pt x="98618" y="33868"/>
                  </a:lnTo>
                  <a:lnTo>
                    <a:pt x="105118" y="44231"/>
                  </a:lnTo>
                  <a:lnTo>
                    <a:pt x="110823" y="55444"/>
                  </a:lnTo>
                  <a:lnTo>
                    <a:pt x="115897" y="66963"/>
                  </a:lnTo>
                  <a:lnTo>
                    <a:pt x="120500" y="78449"/>
                  </a:lnTo>
                  <a:lnTo>
                    <a:pt x="124762" y="89771"/>
                  </a:lnTo>
                  <a:lnTo>
                    <a:pt x="128787" y="100906"/>
                  </a:lnTo>
                  <a:lnTo>
                    <a:pt x="132636" y="111877"/>
                  </a:lnTo>
                  <a:lnTo>
                    <a:pt x="136035" y="122720"/>
                  </a:lnTo>
                  <a:lnTo>
                    <a:pt x="138407" y="133468"/>
                  </a:lnTo>
                  <a:lnTo>
                    <a:pt x="139526" y="144134"/>
                  </a:lnTo>
                  <a:lnTo>
                    <a:pt x="139825" y="154283"/>
                  </a:lnTo>
                  <a:lnTo>
                    <a:pt x="140353" y="164039"/>
                  </a:lnTo>
                  <a:lnTo>
                    <a:pt x="142273" y="174258"/>
                  </a:lnTo>
                  <a:lnTo>
                    <a:pt x="147399" y="1865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14942" y="600124"/>
              <a:ext cx="175177" cy="195062"/>
            </a:xfrm>
            <a:custGeom>
              <a:avLst/>
              <a:gdLst/>
              <a:ahLst/>
              <a:cxnLst/>
              <a:rect l="0" t="0" r="0" b="0"/>
              <a:pathLst>
                <a:path w="175177" h="195062">
                  <a:moveTo>
                    <a:pt x="91172" y="0"/>
                  </a:moveTo>
                  <a:lnTo>
                    <a:pt x="79437" y="67"/>
                  </a:lnTo>
                  <a:lnTo>
                    <a:pt x="68308" y="707"/>
                  </a:lnTo>
                  <a:lnTo>
                    <a:pt x="56719" y="2013"/>
                  </a:lnTo>
                  <a:lnTo>
                    <a:pt x="44903" y="4218"/>
                  </a:lnTo>
                  <a:lnTo>
                    <a:pt x="33540" y="7831"/>
                  </a:lnTo>
                  <a:lnTo>
                    <a:pt x="23004" y="13009"/>
                  </a:lnTo>
                  <a:lnTo>
                    <a:pt x="13821" y="19756"/>
                  </a:lnTo>
                  <a:lnTo>
                    <a:pt x="6794" y="28105"/>
                  </a:lnTo>
                  <a:lnTo>
                    <a:pt x="2160" y="37892"/>
                  </a:lnTo>
                  <a:lnTo>
                    <a:pt x="0" y="48359"/>
                  </a:lnTo>
                  <a:lnTo>
                    <a:pt x="505" y="58304"/>
                  </a:lnTo>
                  <a:lnTo>
                    <a:pt x="3513" y="67090"/>
                  </a:lnTo>
                  <a:lnTo>
                    <a:pt x="8768" y="74458"/>
                  </a:lnTo>
                  <a:lnTo>
                    <a:pt x="16097" y="80264"/>
                  </a:lnTo>
                  <a:lnTo>
                    <a:pt x="25207" y="84612"/>
                  </a:lnTo>
                  <a:lnTo>
                    <a:pt x="35727" y="87753"/>
                  </a:lnTo>
                  <a:lnTo>
                    <a:pt x="47303" y="89969"/>
                  </a:lnTo>
                  <a:lnTo>
                    <a:pt x="59638" y="91511"/>
                  </a:lnTo>
                  <a:lnTo>
                    <a:pt x="72342" y="92738"/>
                  </a:lnTo>
                  <a:lnTo>
                    <a:pt x="84944" y="94104"/>
                  </a:lnTo>
                  <a:lnTo>
                    <a:pt x="97196" y="95848"/>
                  </a:lnTo>
                  <a:lnTo>
                    <a:pt x="109050" y="98173"/>
                  </a:lnTo>
                  <a:lnTo>
                    <a:pt x="120551" y="101338"/>
                  </a:lnTo>
                  <a:lnTo>
                    <a:pt x="131763" y="105399"/>
                  </a:lnTo>
                  <a:lnTo>
                    <a:pt x="142429" y="110415"/>
                  </a:lnTo>
                  <a:lnTo>
                    <a:pt x="151994" y="116530"/>
                  </a:lnTo>
                  <a:lnTo>
                    <a:pt x="160234" y="123718"/>
                  </a:lnTo>
                  <a:lnTo>
                    <a:pt x="166920" y="131814"/>
                  </a:lnTo>
                  <a:lnTo>
                    <a:pt x="171663" y="140619"/>
                  </a:lnTo>
                  <a:lnTo>
                    <a:pt x="174434" y="149938"/>
                  </a:lnTo>
                  <a:lnTo>
                    <a:pt x="175176" y="159296"/>
                  </a:lnTo>
                  <a:lnTo>
                    <a:pt x="173637" y="167965"/>
                  </a:lnTo>
                  <a:lnTo>
                    <a:pt x="169891" y="175602"/>
                  </a:lnTo>
                  <a:lnTo>
                    <a:pt x="163954" y="182049"/>
                  </a:lnTo>
                  <a:lnTo>
                    <a:pt x="155625" y="187164"/>
                  </a:lnTo>
                  <a:lnTo>
                    <a:pt x="145031" y="191006"/>
                  </a:lnTo>
                  <a:lnTo>
                    <a:pt x="132870" y="193622"/>
                  </a:lnTo>
                  <a:lnTo>
                    <a:pt x="120185" y="194945"/>
                  </a:lnTo>
                  <a:lnTo>
                    <a:pt x="107618" y="195061"/>
                  </a:lnTo>
                  <a:lnTo>
                    <a:pt x="95251" y="194176"/>
                  </a:lnTo>
                  <a:lnTo>
                    <a:pt x="82809" y="192520"/>
                  </a:lnTo>
                  <a:lnTo>
                    <a:pt x="70119" y="190302"/>
                  </a:lnTo>
                  <a:lnTo>
                    <a:pt x="57556" y="187838"/>
                  </a:lnTo>
                  <a:lnTo>
                    <a:pt x="44627" y="185312"/>
                  </a:lnTo>
                  <a:lnTo>
                    <a:pt x="29076" y="182506"/>
                  </a:lnTo>
                  <a:lnTo>
                    <a:pt x="6944" y="1789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4390383" y="504576"/>
            <a:ext cx="223958" cy="558803"/>
          </a:xfrm>
          <a:custGeom>
            <a:avLst/>
            <a:gdLst/>
            <a:ahLst/>
            <a:cxnLst/>
            <a:rect l="0" t="0" r="0" b="0"/>
            <a:pathLst>
              <a:path w="223958" h="558803">
                <a:moveTo>
                  <a:pt x="178984" y="106076"/>
                </a:moveTo>
                <a:lnTo>
                  <a:pt x="184651" y="100142"/>
                </a:lnTo>
                <a:lnTo>
                  <a:pt x="188295" y="93937"/>
                </a:lnTo>
                <a:lnTo>
                  <a:pt x="190204" y="86841"/>
                </a:lnTo>
                <a:lnTo>
                  <a:pt x="190706" y="78901"/>
                </a:lnTo>
                <a:lnTo>
                  <a:pt x="190087" y="70255"/>
                </a:lnTo>
                <a:lnTo>
                  <a:pt x="188610" y="61065"/>
                </a:lnTo>
                <a:lnTo>
                  <a:pt x="186342" y="51638"/>
                </a:lnTo>
                <a:lnTo>
                  <a:pt x="183156" y="42396"/>
                </a:lnTo>
                <a:lnTo>
                  <a:pt x="179049" y="33561"/>
                </a:lnTo>
                <a:lnTo>
                  <a:pt x="173989" y="25326"/>
                </a:lnTo>
                <a:lnTo>
                  <a:pt x="167836" y="17942"/>
                </a:lnTo>
                <a:lnTo>
                  <a:pt x="160620" y="11465"/>
                </a:lnTo>
                <a:lnTo>
                  <a:pt x="152502" y="6116"/>
                </a:lnTo>
                <a:lnTo>
                  <a:pt x="143682" y="2346"/>
                </a:lnTo>
                <a:lnTo>
                  <a:pt x="134348" y="263"/>
                </a:lnTo>
                <a:lnTo>
                  <a:pt x="124811" y="0"/>
                </a:lnTo>
                <a:lnTo>
                  <a:pt x="115488" y="1867"/>
                </a:lnTo>
                <a:lnTo>
                  <a:pt x="106595" y="5833"/>
                </a:lnTo>
                <a:lnTo>
                  <a:pt x="98320" y="11749"/>
                </a:lnTo>
                <a:lnTo>
                  <a:pt x="90908" y="19532"/>
                </a:lnTo>
                <a:lnTo>
                  <a:pt x="84403" y="28946"/>
                </a:lnTo>
                <a:lnTo>
                  <a:pt x="78696" y="39501"/>
                </a:lnTo>
                <a:lnTo>
                  <a:pt x="73620" y="50569"/>
                </a:lnTo>
                <a:lnTo>
                  <a:pt x="69020" y="61754"/>
                </a:lnTo>
                <a:lnTo>
                  <a:pt x="64929" y="73041"/>
                </a:lnTo>
                <a:lnTo>
                  <a:pt x="61553" y="84685"/>
                </a:lnTo>
                <a:lnTo>
                  <a:pt x="58948" y="96817"/>
                </a:lnTo>
                <a:lnTo>
                  <a:pt x="57027" y="109422"/>
                </a:lnTo>
                <a:lnTo>
                  <a:pt x="55656" y="122425"/>
                </a:lnTo>
                <a:lnTo>
                  <a:pt x="54705" y="135727"/>
                </a:lnTo>
                <a:lnTo>
                  <a:pt x="54388" y="149085"/>
                </a:lnTo>
                <a:lnTo>
                  <a:pt x="55232" y="162127"/>
                </a:lnTo>
                <a:lnTo>
                  <a:pt x="57440" y="174657"/>
                </a:lnTo>
                <a:lnTo>
                  <a:pt x="61229" y="186018"/>
                </a:lnTo>
                <a:lnTo>
                  <a:pt x="66979" y="195058"/>
                </a:lnTo>
                <a:lnTo>
                  <a:pt x="74695" y="201350"/>
                </a:lnTo>
                <a:lnTo>
                  <a:pt x="83774" y="204946"/>
                </a:lnTo>
                <a:lnTo>
                  <a:pt x="93237" y="206012"/>
                </a:lnTo>
                <a:lnTo>
                  <a:pt x="102483" y="204913"/>
                </a:lnTo>
                <a:lnTo>
                  <a:pt x="111296" y="201941"/>
                </a:lnTo>
                <a:lnTo>
                  <a:pt x="119668" y="197223"/>
                </a:lnTo>
                <a:lnTo>
                  <a:pt x="127662" y="190983"/>
                </a:lnTo>
                <a:lnTo>
                  <a:pt x="135199" y="183527"/>
                </a:lnTo>
                <a:lnTo>
                  <a:pt x="142049" y="175153"/>
                </a:lnTo>
                <a:lnTo>
                  <a:pt x="148139" y="166110"/>
                </a:lnTo>
                <a:lnTo>
                  <a:pt x="153385" y="156427"/>
                </a:lnTo>
                <a:lnTo>
                  <a:pt x="157610" y="145943"/>
                </a:lnTo>
                <a:lnTo>
                  <a:pt x="160799" y="134708"/>
                </a:lnTo>
                <a:lnTo>
                  <a:pt x="162298" y="125616"/>
                </a:lnTo>
                <a:lnTo>
                  <a:pt x="161897" y="122887"/>
                </a:lnTo>
                <a:lnTo>
                  <a:pt x="160978" y="126462"/>
                </a:lnTo>
                <a:lnTo>
                  <a:pt x="160300" y="134369"/>
                </a:lnTo>
                <a:lnTo>
                  <a:pt x="160290" y="144486"/>
                </a:lnTo>
                <a:lnTo>
                  <a:pt x="161065" y="155496"/>
                </a:lnTo>
                <a:lnTo>
                  <a:pt x="162554" y="167239"/>
                </a:lnTo>
                <a:lnTo>
                  <a:pt x="164618" y="180369"/>
                </a:lnTo>
                <a:lnTo>
                  <a:pt x="167114" y="195178"/>
                </a:lnTo>
                <a:lnTo>
                  <a:pt x="169925" y="211068"/>
                </a:lnTo>
                <a:lnTo>
                  <a:pt x="172956" y="226834"/>
                </a:lnTo>
                <a:lnTo>
                  <a:pt x="176142" y="241787"/>
                </a:lnTo>
                <a:lnTo>
                  <a:pt x="179432" y="256083"/>
                </a:lnTo>
                <a:lnTo>
                  <a:pt x="182794" y="270430"/>
                </a:lnTo>
                <a:lnTo>
                  <a:pt x="186204" y="285257"/>
                </a:lnTo>
                <a:lnTo>
                  <a:pt x="189647" y="300351"/>
                </a:lnTo>
                <a:lnTo>
                  <a:pt x="193112" y="315045"/>
                </a:lnTo>
                <a:lnTo>
                  <a:pt x="196592" y="328973"/>
                </a:lnTo>
                <a:lnTo>
                  <a:pt x="200082" y="342090"/>
                </a:lnTo>
                <a:lnTo>
                  <a:pt x="203578" y="354507"/>
                </a:lnTo>
                <a:lnTo>
                  <a:pt x="207078" y="366384"/>
                </a:lnTo>
                <a:lnTo>
                  <a:pt x="210582" y="378191"/>
                </a:lnTo>
                <a:lnTo>
                  <a:pt x="214087" y="390657"/>
                </a:lnTo>
                <a:lnTo>
                  <a:pt x="217585" y="404120"/>
                </a:lnTo>
                <a:lnTo>
                  <a:pt x="220747" y="418251"/>
                </a:lnTo>
                <a:lnTo>
                  <a:pt x="222959" y="432275"/>
                </a:lnTo>
                <a:lnTo>
                  <a:pt x="223957" y="445744"/>
                </a:lnTo>
                <a:lnTo>
                  <a:pt x="223642" y="458548"/>
                </a:lnTo>
                <a:lnTo>
                  <a:pt x="221910" y="470753"/>
                </a:lnTo>
                <a:lnTo>
                  <a:pt x="218845" y="482469"/>
                </a:lnTo>
                <a:lnTo>
                  <a:pt x="214346" y="493488"/>
                </a:lnTo>
                <a:lnTo>
                  <a:pt x="208053" y="503298"/>
                </a:lnTo>
                <a:lnTo>
                  <a:pt x="199927" y="511709"/>
                </a:lnTo>
                <a:lnTo>
                  <a:pt x="190048" y="518681"/>
                </a:lnTo>
                <a:lnTo>
                  <a:pt x="178443" y="524149"/>
                </a:lnTo>
                <a:lnTo>
                  <a:pt x="165303" y="528234"/>
                </a:lnTo>
                <a:lnTo>
                  <a:pt x="150922" y="531182"/>
                </a:lnTo>
                <a:lnTo>
                  <a:pt x="135598" y="533260"/>
                </a:lnTo>
                <a:lnTo>
                  <a:pt x="119594" y="534705"/>
                </a:lnTo>
                <a:lnTo>
                  <a:pt x="103274" y="535866"/>
                </a:lnTo>
                <a:lnTo>
                  <a:pt x="87090" y="537186"/>
                </a:lnTo>
                <a:lnTo>
                  <a:pt x="71294" y="538894"/>
                </a:lnTo>
                <a:lnTo>
                  <a:pt x="56336" y="541065"/>
                </a:lnTo>
                <a:lnTo>
                  <a:pt x="41393" y="544033"/>
                </a:lnTo>
                <a:lnTo>
                  <a:pt x="24034" y="549181"/>
                </a:lnTo>
                <a:lnTo>
                  <a:pt x="0" y="558802"/>
                </a:lnTo>
              </a:path>
            </a:pathLst>
          </a:custGeom>
          <a:ln w="38100" cap="flat" cmpd="sng" algn="ctr">
            <a:solidFill>
              <a:srgbClr val="ED843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605650" y="389554"/>
            <a:ext cx="911284" cy="368498"/>
            <a:chOff x="4605650" y="389554"/>
            <a:chExt cx="911284" cy="368498"/>
          </a:xfrm>
        </p:grpSpPr>
        <p:sp>
          <p:nvSpPr>
            <p:cNvPr id="23" name="Freeform 22"/>
            <p:cNvSpPr/>
            <p:nvPr/>
          </p:nvSpPr>
          <p:spPr>
            <a:xfrm>
              <a:off x="4605650" y="557371"/>
              <a:ext cx="205874" cy="190153"/>
            </a:xfrm>
            <a:custGeom>
              <a:avLst/>
              <a:gdLst/>
              <a:ahLst/>
              <a:cxnLst/>
              <a:rect l="0" t="0" r="0" b="0"/>
              <a:pathLst>
                <a:path w="205874" h="190153">
                  <a:moveTo>
                    <a:pt x="121645" y="84867"/>
                  </a:moveTo>
                  <a:lnTo>
                    <a:pt x="118712" y="75999"/>
                  </a:lnTo>
                  <a:lnTo>
                    <a:pt x="115929" y="67012"/>
                  </a:lnTo>
                  <a:lnTo>
                    <a:pt x="113025" y="57025"/>
                  </a:lnTo>
                  <a:lnTo>
                    <a:pt x="109812" y="46391"/>
                  </a:lnTo>
                  <a:lnTo>
                    <a:pt x="105998" y="35876"/>
                  </a:lnTo>
                  <a:lnTo>
                    <a:pt x="101472" y="25933"/>
                  </a:lnTo>
                  <a:lnTo>
                    <a:pt x="95963" y="16992"/>
                  </a:lnTo>
                  <a:lnTo>
                    <a:pt x="88978" y="9601"/>
                  </a:lnTo>
                  <a:lnTo>
                    <a:pt x="80396" y="3916"/>
                  </a:lnTo>
                  <a:lnTo>
                    <a:pt x="70718" y="406"/>
                  </a:lnTo>
                  <a:lnTo>
                    <a:pt x="60845" y="0"/>
                  </a:lnTo>
                  <a:lnTo>
                    <a:pt x="51325" y="2909"/>
                  </a:lnTo>
                  <a:lnTo>
                    <a:pt x="42496" y="8590"/>
                  </a:lnTo>
                  <a:lnTo>
                    <a:pt x="34646" y="16138"/>
                  </a:lnTo>
                  <a:lnTo>
                    <a:pt x="27816" y="24837"/>
                  </a:lnTo>
                  <a:lnTo>
                    <a:pt x="21874" y="34231"/>
                  </a:lnTo>
                  <a:lnTo>
                    <a:pt x="16633" y="44048"/>
                  </a:lnTo>
                  <a:lnTo>
                    <a:pt x="11920" y="54128"/>
                  </a:lnTo>
                  <a:lnTo>
                    <a:pt x="7751" y="64538"/>
                  </a:lnTo>
                  <a:lnTo>
                    <a:pt x="4322" y="75526"/>
                  </a:lnTo>
                  <a:lnTo>
                    <a:pt x="1690" y="87184"/>
                  </a:lnTo>
                  <a:lnTo>
                    <a:pt x="91" y="99458"/>
                  </a:lnTo>
                  <a:lnTo>
                    <a:pt x="0" y="112229"/>
                  </a:lnTo>
                  <a:lnTo>
                    <a:pt x="1536" y="125370"/>
                  </a:lnTo>
                  <a:lnTo>
                    <a:pt x="4517" y="138448"/>
                  </a:lnTo>
                  <a:lnTo>
                    <a:pt x="8652" y="150768"/>
                  </a:lnTo>
                  <a:lnTo>
                    <a:pt x="13658" y="161996"/>
                  </a:lnTo>
                  <a:lnTo>
                    <a:pt x="19458" y="171499"/>
                  </a:lnTo>
                  <a:lnTo>
                    <a:pt x="26175" y="178220"/>
                  </a:lnTo>
                  <a:lnTo>
                    <a:pt x="33797" y="181837"/>
                  </a:lnTo>
                  <a:lnTo>
                    <a:pt x="42032" y="182332"/>
                  </a:lnTo>
                  <a:lnTo>
                    <a:pt x="50406" y="179639"/>
                  </a:lnTo>
                  <a:lnTo>
                    <a:pt x="58626" y="174052"/>
                  </a:lnTo>
                  <a:lnTo>
                    <a:pt x="66433" y="166102"/>
                  </a:lnTo>
                  <a:lnTo>
                    <a:pt x="73524" y="156349"/>
                  </a:lnTo>
                  <a:lnTo>
                    <a:pt x="79799" y="145285"/>
                  </a:lnTo>
                  <a:lnTo>
                    <a:pt x="85012" y="133455"/>
                  </a:lnTo>
                  <a:lnTo>
                    <a:pt x="88692" y="121449"/>
                  </a:lnTo>
                  <a:lnTo>
                    <a:pt x="90767" y="109647"/>
                  </a:lnTo>
                  <a:lnTo>
                    <a:pt x="92993" y="99818"/>
                  </a:lnTo>
                  <a:lnTo>
                    <a:pt x="96955" y="94691"/>
                  </a:lnTo>
                  <a:lnTo>
                    <a:pt x="101385" y="94509"/>
                  </a:lnTo>
                  <a:lnTo>
                    <a:pt x="105703" y="98020"/>
                  </a:lnTo>
                  <a:lnTo>
                    <a:pt x="109983" y="103829"/>
                  </a:lnTo>
                  <a:lnTo>
                    <a:pt x="114561" y="110755"/>
                  </a:lnTo>
                  <a:lnTo>
                    <a:pt x="119613" y="118107"/>
                  </a:lnTo>
                  <a:lnTo>
                    <a:pt x="125145" y="125719"/>
                  </a:lnTo>
                  <a:lnTo>
                    <a:pt x="131084" y="133767"/>
                  </a:lnTo>
                  <a:lnTo>
                    <a:pt x="137343" y="142334"/>
                  </a:lnTo>
                  <a:lnTo>
                    <a:pt x="144004" y="151060"/>
                  </a:lnTo>
                  <a:lnTo>
                    <a:pt x="151306" y="159243"/>
                  </a:lnTo>
                  <a:lnTo>
                    <a:pt x="159321" y="166522"/>
                  </a:lnTo>
                  <a:lnTo>
                    <a:pt x="167714" y="172734"/>
                  </a:lnTo>
                  <a:lnTo>
                    <a:pt x="176761" y="178349"/>
                  </a:lnTo>
                  <a:lnTo>
                    <a:pt x="188374" y="183854"/>
                  </a:lnTo>
                  <a:lnTo>
                    <a:pt x="205873" y="19015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69409" y="558010"/>
              <a:ext cx="105286" cy="167159"/>
            </a:xfrm>
            <a:custGeom>
              <a:avLst/>
              <a:gdLst/>
              <a:ahLst/>
              <a:cxnLst/>
              <a:rect l="0" t="0" r="0" b="0"/>
              <a:pathLst>
                <a:path w="105286" h="167159">
                  <a:moveTo>
                    <a:pt x="0" y="21057"/>
                  </a:moveTo>
                  <a:lnTo>
                    <a:pt x="5800" y="32725"/>
                  </a:lnTo>
                  <a:lnTo>
                    <a:pt x="10725" y="43214"/>
                  </a:lnTo>
                  <a:lnTo>
                    <a:pt x="15232" y="53515"/>
                  </a:lnTo>
                  <a:lnTo>
                    <a:pt x="19626" y="63817"/>
                  </a:lnTo>
                  <a:lnTo>
                    <a:pt x="24288" y="74160"/>
                  </a:lnTo>
                  <a:lnTo>
                    <a:pt x="29403" y="84550"/>
                  </a:lnTo>
                  <a:lnTo>
                    <a:pt x="34980" y="94978"/>
                  </a:lnTo>
                  <a:lnTo>
                    <a:pt x="40952" y="105436"/>
                  </a:lnTo>
                  <a:lnTo>
                    <a:pt x="47226" y="115916"/>
                  </a:lnTo>
                  <a:lnTo>
                    <a:pt x="53557" y="126411"/>
                  </a:lnTo>
                  <a:lnTo>
                    <a:pt x="59574" y="136917"/>
                  </a:lnTo>
                  <a:lnTo>
                    <a:pt x="65103" y="147407"/>
                  </a:lnTo>
                  <a:lnTo>
                    <a:pt x="70331" y="157054"/>
                  </a:lnTo>
                  <a:lnTo>
                    <a:pt x="76468" y="164061"/>
                  </a:lnTo>
                  <a:lnTo>
                    <a:pt x="83646" y="167158"/>
                  </a:lnTo>
                  <a:lnTo>
                    <a:pt x="89869" y="166107"/>
                  </a:lnTo>
                  <a:lnTo>
                    <a:pt x="94576" y="161485"/>
                  </a:lnTo>
                  <a:lnTo>
                    <a:pt x="97946" y="154094"/>
                  </a:lnTo>
                  <a:lnTo>
                    <a:pt x="100297" y="144669"/>
                  </a:lnTo>
                  <a:lnTo>
                    <a:pt x="101913" y="133790"/>
                  </a:lnTo>
                  <a:lnTo>
                    <a:pt x="103015" y="121732"/>
                  </a:lnTo>
                  <a:lnTo>
                    <a:pt x="103760" y="108502"/>
                  </a:lnTo>
                  <a:lnTo>
                    <a:pt x="104263" y="94202"/>
                  </a:lnTo>
                  <a:lnTo>
                    <a:pt x="104602" y="79201"/>
                  </a:lnTo>
                  <a:lnTo>
                    <a:pt x="104865" y="62285"/>
                  </a:lnTo>
                  <a:lnTo>
                    <a:pt x="105080" y="386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26293" y="555566"/>
              <a:ext cx="148443" cy="170901"/>
            </a:xfrm>
            <a:custGeom>
              <a:avLst/>
              <a:gdLst/>
              <a:ahLst/>
              <a:cxnLst/>
              <a:rect l="0" t="0" r="0" b="0"/>
              <a:pathLst>
                <a:path w="148443" h="170901">
                  <a:moveTo>
                    <a:pt x="22101" y="55086"/>
                  </a:moveTo>
                  <a:lnTo>
                    <a:pt x="28035" y="60887"/>
                  </a:lnTo>
                  <a:lnTo>
                    <a:pt x="34240" y="65811"/>
                  </a:lnTo>
                  <a:lnTo>
                    <a:pt x="41340" y="70305"/>
                  </a:lnTo>
                  <a:lnTo>
                    <a:pt x="49453" y="74180"/>
                  </a:lnTo>
                  <a:lnTo>
                    <a:pt x="58748" y="76897"/>
                  </a:lnTo>
                  <a:lnTo>
                    <a:pt x="69186" y="78247"/>
                  </a:lnTo>
                  <a:lnTo>
                    <a:pt x="80266" y="78176"/>
                  </a:lnTo>
                  <a:lnTo>
                    <a:pt x="91156" y="76610"/>
                  </a:lnTo>
                  <a:lnTo>
                    <a:pt x="101385" y="73658"/>
                  </a:lnTo>
                  <a:lnTo>
                    <a:pt x="110367" y="69235"/>
                  </a:lnTo>
                  <a:lnTo>
                    <a:pt x="117262" y="62994"/>
                  </a:lnTo>
                  <a:lnTo>
                    <a:pt x="121810" y="54916"/>
                  </a:lnTo>
                  <a:lnTo>
                    <a:pt x="123913" y="45579"/>
                  </a:lnTo>
                  <a:lnTo>
                    <a:pt x="123371" y="35935"/>
                  </a:lnTo>
                  <a:lnTo>
                    <a:pt x="120337" y="26573"/>
                  </a:lnTo>
                  <a:lnTo>
                    <a:pt x="115066" y="18021"/>
                  </a:lnTo>
                  <a:lnTo>
                    <a:pt x="107726" y="10888"/>
                  </a:lnTo>
                  <a:lnTo>
                    <a:pt x="98613" y="5366"/>
                  </a:lnTo>
                  <a:lnTo>
                    <a:pt x="88261" y="1627"/>
                  </a:lnTo>
                  <a:lnTo>
                    <a:pt x="77329" y="0"/>
                  </a:lnTo>
                  <a:lnTo>
                    <a:pt x="66246" y="459"/>
                  </a:lnTo>
                  <a:lnTo>
                    <a:pt x="55366" y="2695"/>
                  </a:lnTo>
                  <a:lnTo>
                    <a:pt x="45060" y="6321"/>
                  </a:lnTo>
                  <a:lnTo>
                    <a:pt x="35467" y="10982"/>
                  </a:lnTo>
                  <a:lnTo>
                    <a:pt x="26703" y="16548"/>
                  </a:lnTo>
                  <a:lnTo>
                    <a:pt x="18955" y="23106"/>
                  </a:lnTo>
                  <a:lnTo>
                    <a:pt x="12231" y="30627"/>
                  </a:lnTo>
                  <a:lnTo>
                    <a:pt x="6714" y="38965"/>
                  </a:lnTo>
                  <a:lnTo>
                    <a:pt x="2829" y="47940"/>
                  </a:lnTo>
                  <a:lnTo>
                    <a:pt x="661" y="57386"/>
                  </a:lnTo>
                  <a:lnTo>
                    <a:pt x="0" y="67170"/>
                  </a:lnTo>
                  <a:lnTo>
                    <a:pt x="538" y="77191"/>
                  </a:lnTo>
                  <a:lnTo>
                    <a:pt x="1974" y="87371"/>
                  </a:lnTo>
                  <a:lnTo>
                    <a:pt x="4224" y="97495"/>
                  </a:lnTo>
                  <a:lnTo>
                    <a:pt x="7403" y="107219"/>
                  </a:lnTo>
                  <a:lnTo>
                    <a:pt x="11507" y="116390"/>
                  </a:lnTo>
                  <a:lnTo>
                    <a:pt x="16567" y="125023"/>
                  </a:lnTo>
                  <a:lnTo>
                    <a:pt x="22719" y="133208"/>
                  </a:lnTo>
                  <a:lnTo>
                    <a:pt x="29940" y="141040"/>
                  </a:lnTo>
                  <a:lnTo>
                    <a:pt x="38230" y="148283"/>
                  </a:lnTo>
                  <a:lnTo>
                    <a:pt x="47699" y="154397"/>
                  </a:lnTo>
                  <a:lnTo>
                    <a:pt x="58291" y="159175"/>
                  </a:lnTo>
                  <a:lnTo>
                    <a:pt x="69827" y="162723"/>
                  </a:lnTo>
                  <a:lnTo>
                    <a:pt x="82095" y="165270"/>
                  </a:lnTo>
                  <a:lnTo>
                    <a:pt x="94883" y="167059"/>
                  </a:lnTo>
                  <a:lnTo>
                    <a:pt x="107431" y="168298"/>
                  </a:lnTo>
                  <a:lnTo>
                    <a:pt x="119661" y="169281"/>
                  </a:lnTo>
                  <a:lnTo>
                    <a:pt x="132644" y="170099"/>
                  </a:lnTo>
                  <a:lnTo>
                    <a:pt x="148442" y="1709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07035" y="389554"/>
              <a:ext cx="36199" cy="368498"/>
            </a:xfrm>
            <a:custGeom>
              <a:avLst/>
              <a:gdLst/>
              <a:ahLst/>
              <a:cxnLst/>
              <a:rect l="0" t="0" r="0" b="0"/>
              <a:pathLst>
                <a:path w="36199" h="368498">
                  <a:moveTo>
                    <a:pt x="4612" y="0"/>
                  </a:moveTo>
                  <a:lnTo>
                    <a:pt x="1812" y="11668"/>
                  </a:lnTo>
                  <a:lnTo>
                    <a:pt x="311" y="22157"/>
                  </a:lnTo>
                  <a:lnTo>
                    <a:pt x="0" y="32472"/>
                  </a:lnTo>
                  <a:lnTo>
                    <a:pt x="506" y="43292"/>
                  </a:lnTo>
                  <a:lnTo>
                    <a:pt x="1325" y="55581"/>
                  </a:lnTo>
                  <a:lnTo>
                    <a:pt x="2142" y="69725"/>
                  </a:lnTo>
                  <a:lnTo>
                    <a:pt x="2825" y="85457"/>
                  </a:lnTo>
                  <a:lnTo>
                    <a:pt x="3352" y="102157"/>
                  </a:lnTo>
                  <a:lnTo>
                    <a:pt x="3742" y="119342"/>
                  </a:lnTo>
                  <a:lnTo>
                    <a:pt x="4190" y="136421"/>
                  </a:lnTo>
                  <a:lnTo>
                    <a:pt x="5030" y="152647"/>
                  </a:lnTo>
                  <a:lnTo>
                    <a:pt x="6410" y="167709"/>
                  </a:lnTo>
                  <a:lnTo>
                    <a:pt x="8153" y="181973"/>
                  </a:lnTo>
                  <a:lnTo>
                    <a:pt x="9863" y="196246"/>
                  </a:lnTo>
                  <a:lnTo>
                    <a:pt x="11311" y="211001"/>
                  </a:lnTo>
                  <a:lnTo>
                    <a:pt x="12604" y="226204"/>
                  </a:lnTo>
                  <a:lnTo>
                    <a:pt x="14079" y="241497"/>
                  </a:lnTo>
                  <a:lnTo>
                    <a:pt x="15923" y="256642"/>
                  </a:lnTo>
                  <a:lnTo>
                    <a:pt x="18162" y="271559"/>
                  </a:lnTo>
                  <a:lnTo>
                    <a:pt x="20744" y="286255"/>
                  </a:lnTo>
                  <a:lnTo>
                    <a:pt x="23590" y="300752"/>
                  </a:lnTo>
                  <a:lnTo>
                    <a:pt x="26479" y="314683"/>
                  </a:lnTo>
                  <a:lnTo>
                    <a:pt x="29337" y="328752"/>
                  </a:lnTo>
                  <a:lnTo>
                    <a:pt x="32415" y="345313"/>
                  </a:lnTo>
                  <a:lnTo>
                    <a:pt x="36198" y="3684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43191" y="515896"/>
              <a:ext cx="273743" cy="21058"/>
            </a:xfrm>
            <a:custGeom>
              <a:avLst/>
              <a:gdLst/>
              <a:ahLst/>
              <a:cxnLst/>
              <a:rect l="0" t="0" r="0" b="0"/>
              <a:pathLst>
                <a:path w="273743" h="21058">
                  <a:moveTo>
                    <a:pt x="273742" y="0"/>
                  </a:moveTo>
                  <a:lnTo>
                    <a:pt x="259139" y="67"/>
                  </a:lnTo>
                  <a:lnTo>
                    <a:pt x="245868" y="707"/>
                  </a:lnTo>
                  <a:lnTo>
                    <a:pt x="232667" y="1999"/>
                  </a:lnTo>
                  <a:lnTo>
                    <a:pt x="219325" y="3686"/>
                  </a:lnTo>
                  <a:lnTo>
                    <a:pt x="205817" y="5354"/>
                  </a:lnTo>
                  <a:lnTo>
                    <a:pt x="192159" y="6767"/>
                  </a:lnTo>
                  <a:lnTo>
                    <a:pt x="178219" y="7866"/>
                  </a:lnTo>
                  <a:lnTo>
                    <a:pt x="163722" y="8676"/>
                  </a:lnTo>
                  <a:lnTo>
                    <a:pt x="148570" y="9260"/>
                  </a:lnTo>
                  <a:lnTo>
                    <a:pt x="133140" y="9839"/>
                  </a:lnTo>
                  <a:lnTo>
                    <a:pt x="118162" y="10767"/>
                  </a:lnTo>
                  <a:lnTo>
                    <a:pt x="104009" y="12207"/>
                  </a:lnTo>
                  <a:lnTo>
                    <a:pt x="90559" y="13989"/>
                  </a:lnTo>
                  <a:lnTo>
                    <a:pt x="77379" y="15725"/>
                  </a:lnTo>
                  <a:lnTo>
                    <a:pt x="64192" y="17187"/>
                  </a:lnTo>
                  <a:lnTo>
                    <a:pt x="51292" y="18322"/>
                  </a:lnTo>
                  <a:lnTo>
                    <a:pt x="38101" y="19281"/>
                  </a:lnTo>
                  <a:lnTo>
                    <a:pt x="22337" y="201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5485346" y="326383"/>
            <a:ext cx="294800" cy="421141"/>
          </a:xfrm>
          <a:custGeom>
            <a:avLst/>
            <a:gdLst/>
            <a:ahLst/>
            <a:cxnLst/>
            <a:rect l="0" t="0" r="0" b="0"/>
            <a:pathLst>
              <a:path w="294800" h="421141">
                <a:moveTo>
                  <a:pt x="1" y="0"/>
                </a:moveTo>
                <a:lnTo>
                  <a:pt x="1" y="14602"/>
                </a:lnTo>
                <a:lnTo>
                  <a:pt x="0" y="27873"/>
                </a:lnTo>
                <a:lnTo>
                  <a:pt x="5" y="41074"/>
                </a:lnTo>
                <a:lnTo>
                  <a:pt x="178" y="54416"/>
                </a:lnTo>
                <a:lnTo>
                  <a:pt x="826" y="67924"/>
                </a:lnTo>
                <a:lnTo>
                  <a:pt x="2080" y="81578"/>
                </a:lnTo>
                <a:lnTo>
                  <a:pt x="3905" y="95344"/>
                </a:lnTo>
                <a:lnTo>
                  <a:pt x="6202" y="109194"/>
                </a:lnTo>
                <a:lnTo>
                  <a:pt x="8858" y="123098"/>
                </a:lnTo>
                <a:lnTo>
                  <a:pt x="11776" y="136875"/>
                </a:lnTo>
                <a:lnTo>
                  <a:pt x="14881" y="150205"/>
                </a:lnTo>
                <a:lnTo>
                  <a:pt x="18115" y="162958"/>
                </a:lnTo>
                <a:lnTo>
                  <a:pt x="21438" y="175489"/>
                </a:lnTo>
                <a:lnTo>
                  <a:pt x="24823" y="188509"/>
                </a:lnTo>
                <a:lnTo>
                  <a:pt x="28243" y="202386"/>
                </a:lnTo>
                <a:lnTo>
                  <a:pt x="31523" y="217148"/>
                </a:lnTo>
                <a:lnTo>
                  <a:pt x="34346" y="232669"/>
                </a:lnTo>
                <a:lnTo>
                  <a:pt x="36578" y="248782"/>
                </a:lnTo>
                <a:lnTo>
                  <a:pt x="38245" y="265331"/>
                </a:lnTo>
                <a:lnTo>
                  <a:pt x="39447" y="282192"/>
                </a:lnTo>
                <a:lnTo>
                  <a:pt x="40293" y="299272"/>
                </a:lnTo>
                <a:lnTo>
                  <a:pt x="40879" y="316503"/>
                </a:lnTo>
                <a:lnTo>
                  <a:pt x="41280" y="333837"/>
                </a:lnTo>
                <a:lnTo>
                  <a:pt x="41557" y="351231"/>
                </a:lnTo>
                <a:lnTo>
                  <a:pt x="41915" y="368337"/>
                </a:lnTo>
                <a:lnTo>
                  <a:pt x="42688" y="384523"/>
                </a:lnTo>
                <a:lnTo>
                  <a:pt x="43997" y="399427"/>
                </a:lnTo>
                <a:lnTo>
                  <a:pt x="44835" y="409807"/>
                </a:lnTo>
                <a:lnTo>
                  <a:pt x="44082" y="412335"/>
                </a:lnTo>
                <a:lnTo>
                  <a:pt x="42293" y="409433"/>
                </a:lnTo>
                <a:lnTo>
                  <a:pt x="40072" y="403228"/>
                </a:lnTo>
                <a:lnTo>
                  <a:pt x="37950" y="394749"/>
                </a:lnTo>
                <a:lnTo>
                  <a:pt x="36191" y="384620"/>
                </a:lnTo>
                <a:lnTo>
                  <a:pt x="35008" y="373464"/>
                </a:lnTo>
                <a:lnTo>
                  <a:pt x="34663" y="361934"/>
                </a:lnTo>
                <a:lnTo>
                  <a:pt x="35210" y="350416"/>
                </a:lnTo>
                <a:lnTo>
                  <a:pt x="36542" y="339062"/>
                </a:lnTo>
                <a:lnTo>
                  <a:pt x="38499" y="327899"/>
                </a:lnTo>
                <a:lnTo>
                  <a:pt x="40928" y="316910"/>
                </a:lnTo>
                <a:lnTo>
                  <a:pt x="43862" y="306224"/>
                </a:lnTo>
                <a:lnTo>
                  <a:pt x="47508" y="296114"/>
                </a:lnTo>
                <a:lnTo>
                  <a:pt x="51924" y="286698"/>
                </a:lnTo>
                <a:lnTo>
                  <a:pt x="57025" y="278578"/>
                </a:lnTo>
                <a:lnTo>
                  <a:pt x="62673" y="272866"/>
                </a:lnTo>
                <a:lnTo>
                  <a:pt x="68733" y="269962"/>
                </a:lnTo>
                <a:lnTo>
                  <a:pt x="75090" y="269793"/>
                </a:lnTo>
                <a:lnTo>
                  <a:pt x="81657" y="272181"/>
                </a:lnTo>
                <a:lnTo>
                  <a:pt x="88368" y="276749"/>
                </a:lnTo>
                <a:lnTo>
                  <a:pt x="95180" y="283033"/>
                </a:lnTo>
                <a:lnTo>
                  <a:pt x="102060" y="290596"/>
                </a:lnTo>
                <a:lnTo>
                  <a:pt x="108980" y="299081"/>
                </a:lnTo>
                <a:lnTo>
                  <a:pt x="115764" y="308214"/>
                </a:lnTo>
                <a:lnTo>
                  <a:pt x="122092" y="317796"/>
                </a:lnTo>
                <a:lnTo>
                  <a:pt x="127830" y="327685"/>
                </a:lnTo>
                <a:lnTo>
                  <a:pt x="133004" y="337783"/>
                </a:lnTo>
                <a:lnTo>
                  <a:pt x="137715" y="348023"/>
                </a:lnTo>
                <a:lnTo>
                  <a:pt x="142083" y="358326"/>
                </a:lnTo>
                <a:lnTo>
                  <a:pt x="146711" y="367487"/>
                </a:lnTo>
                <a:lnTo>
                  <a:pt x="152425" y="372486"/>
                </a:lnTo>
                <a:lnTo>
                  <a:pt x="158840" y="372346"/>
                </a:lnTo>
                <a:lnTo>
                  <a:pt x="165165" y="369222"/>
                </a:lnTo>
                <a:lnTo>
                  <a:pt x="171559" y="364521"/>
                </a:lnTo>
                <a:lnTo>
                  <a:pt x="178484" y="358930"/>
                </a:lnTo>
                <a:lnTo>
                  <a:pt x="186151" y="352818"/>
                </a:lnTo>
                <a:lnTo>
                  <a:pt x="194703" y="346719"/>
                </a:lnTo>
                <a:lnTo>
                  <a:pt x="204326" y="341367"/>
                </a:lnTo>
                <a:lnTo>
                  <a:pt x="215004" y="337086"/>
                </a:lnTo>
                <a:lnTo>
                  <a:pt x="226253" y="333530"/>
                </a:lnTo>
                <a:lnTo>
                  <a:pt x="237261" y="329912"/>
                </a:lnTo>
                <a:lnTo>
                  <a:pt x="247585" y="325767"/>
                </a:lnTo>
                <a:lnTo>
                  <a:pt x="257141" y="320978"/>
                </a:lnTo>
                <a:lnTo>
                  <a:pt x="266019" y="315605"/>
                </a:lnTo>
                <a:lnTo>
                  <a:pt x="274348" y="309753"/>
                </a:lnTo>
                <a:lnTo>
                  <a:pt x="281771" y="303212"/>
                </a:lnTo>
                <a:lnTo>
                  <a:pt x="287482" y="295464"/>
                </a:lnTo>
                <a:lnTo>
                  <a:pt x="291165" y="286340"/>
                </a:lnTo>
                <a:lnTo>
                  <a:pt x="292656" y="276452"/>
                </a:lnTo>
                <a:lnTo>
                  <a:pt x="291687" y="266963"/>
                </a:lnTo>
                <a:lnTo>
                  <a:pt x="288362" y="258516"/>
                </a:lnTo>
                <a:lnTo>
                  <a:pt x="282891" y="251390"/>
                </a:lnTo>
                <a:lnTo>
                  <a:pt x="275415" y="245754"/>
                </a:lnTo>
                <a:lnTo>
                  <a:pt x="266211" y="241533"/>
                </a:lnTo>
                <a:lnTo>
                  <a:pt x="255798" y="238818"/>
                </a:lnTo>
                <a:lnTo>
                  <a:pt x="244826" y="237954"/>
                </a:lnTo>
                <a:lnTo>
                  <a:pt x="233715" y="238960"/>
                </a:lnTo>
                <a:lnTo>
                  <a:pt x="222816" y="241581"/>
                </a:lnTo>
                <a:lnTo>
                  <a:pt x="212498" y="245473"/>
                </a:lnTo>
                <a:lnTo>
                  <a:pt x="202897" y="250315"/>
                </a:lnTo>
                <a:lnTo>
                  <a:pt x="194128" y="256005"/>
                </a:lnTo>
                <a:lnTo>
                  <a:pt x="186376" y="262647"/>
                </a:lnTo>
                <a:lnTo>
                  <a:pt x="179649" y="270234"/>
                </a:lnTo>
                <a:lnTo>
                  <a:pt x="174130" y="278955"/>
                </a:lnTo>
                <a:lnTo>
                  <a:pt x="170244" y="289251"/>
                </a:lnTo>
                <a:lnTo>
                  <a:pt x="168075" y="301212"/>
                </a:lnTo>
                <a:lnTo>
                  <a:pt x="167415" y="314313"/>
                </a:lnTo>
                <a:lnTo>
                  <a:pt x="167951" y="327638"/>
                </a:lnTo>
                <a:lnTo>
                  <a:pt x="169392" y="340629"/>
                </a:lnTo>
                <a:lnTo>
                  <a:pt x="171814" y="352941"/>
                </a:lnTo>
                <a:lnTo>
                  <a:pt x="175642" y="364284"/>
                </a:lnTo>
                <a:lnTo>
                  <a:pt x="180994" y="374607"/>
                </a:lnTo>
                <a:lnTo>
                  <a:pt x="187706" y="383878"/>
                </a:lnTo>
                <a:lnTo>
                  <a:pt x="195508" y="391975"/>
                </a:lnTo>
                <a:lnTo>
                  <a:pt x="204131" y="398941"/>
                </a:lnTo>
                <a:lnTo>
                  <a:pt x="213515" y="404791"/>
                </a:lnTo>
                <a:lnTo>
                  <a:pt x="223791" y="409432"/>
                </a:lnTo>
                <a:lnTo>
                  <a:pt x="234947" y="412926"/>
                </a:lnTo>
                <a:lnTo>
                  <a:pt x="246444" y="415466"/>
                </a:lnTo>
                <a:lnTo>
                  <a:pt x="258523" y="417537"/>
                </a:lnTo>
                <a:lnTo>
                  <a:pt x="273364" y="419324"/>
                </a:lnTo>
                <a:lnTo>
                  <a:pt x="294799" y="421140"/>
                </a:lnTo>
              </a:path>
            </a:pathLst>
          </a:custGeom>
          <a:ln w="38100" cap="flat" cmpd="sng" algn="ctr">
            <a:solidFill>
              <a:srgbClr val="ED843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6032829" y="326383"/>
            <a:ext cx="3390177" cy="431669"/>
            <a:chOff x="6032829" y="326383"/>
            <a:chExt cx="3390177" cy="431669"/>
          </a:xfrm>
        </p:grpSpPr>
        <p:sp>
          <p:nvSpPr>
            <p:cNvPr id="30" name="Freeform 29"/>
            <p:cNvSpPr/>
            <p:nvPr/>
          </p:nvSpPr>
          <p:spPr>
            <a:xfrm>
              <a:off x="6032829" y="552503"/>
              <a:ext cx="263213" cy="152907"/>
            </a:xfrm>
            <a:custGeom>
              <a:avLst/>
              <a:gdLst/>
              <a:ahLst/>
              <a:cxnLst/>
              <a:rect l="0" t="0" r="0" b="0"/>
              <a:pathLst>
                <a:path w="263213" h="152907">
                  <a:moveTo>
                    <a:pt x="0" y="5507"/>
                  </a:moveTo>
                  <a:lnTo>
                    <a:pt x="2933" y="17175"/>
                  </a:lnTo>
                  <a:lnTo>
                    <a:pt x="5716" y="27664"/>
                  </a:lnTo>
                  <a:lnTo>
                    <a:pt x="8611" y="37975"/>
                  </a:lnTo>
                  <a:lnTo>
                    <a:pt x="11478" y="48622"/>
                  </a:lnTo>
                  <a:lnTo>
                    <a:pt x="13994" y="60262"/>
                  </a:lnTo>
                  <a:lnTo>
                    <a:pt x="16010" y="73149"/>
                  </a:lnTo>
                  <a:lnTo>
                    <a:pt x="17695" y="86882"/>
                  </a:lnTo>
                  <a:lnTo>
                    <a:pt x="19439" y="100637"/>
                  </a:lnTo>
                  <a:lnTo>
                    <a:pt x="21438" y="113854"/>
                  </a:lnTo>
                  <a:lnTo>
                    <a:pt x="22789" y="123991"/>
                  </a:lnTo>
                  <a:lnTo>
                    <a:pt x="22429" y="127959"/>
                  </a:lnTo>
                  <a:lnTo>
                    <a:pt x="20892" y="126666"/>
                  </a:lnTo>
                  <a:lnTo>
                    <a:pt x="18817" y="121716"/>
                  </a:lnTo>
                  <a:lnTo>
                    <a:pt x="16777" y="114125"/>
                  </a:lnTo>
                  <a:lnTo>
                    <a:pt x="15060" y="104601"/>
                  </a:lnTo>
                  <a:lnTo>
                    <a:pt x="13732" y="93685"/>
                  </a:lnTo>
                  <a:lnTo>
                    <a:pt x="12755" y="81784"/>
                  </a:lnTo>
                  <a:lnTo>
                    <a:pt x="12062" y="69204"/>
                  </a:lnTo>
                  <a:lnTo>
                    <a:pt x="11747" y="56321"/>
                  </a:lnTo>
                  <a:lnTo>
                    <a:pt x="12059" y="43593"/>
                  </a:lnTo>
                  <a:lnTo>
                    <a:pt x="13092" y="31272"/>
                  </a:lnTo>
                  <a:lnTo>
                    <a:pt x="15107" y="20048"/>
                  </a:lnTo>
                  <a:lnTo>
                    <a:pt x="18595" y="11100"/>
                  </a:lnTo>
                  <a:lnTo>
                    <a:pt x="23682" y="4869"/>
                  </a:lnTo>
                  <a:lnTo>
                    <a:pt x="30031" y="1313"/>
                  </a:lnTo>
                  <a:lnTo>
                    <a:pt x="37049" y="274"/>
                  </a:lnTo>
                  <a:lnTo>
                    <a:pt x="44320" y="1391"/>
                  </a:lnTo>
                  <a:lnTo>
                    <a:pt x="51641" y="4375"/>
                  </a:lnTo>
                  <a:lnTo>
                    <a:pt x="58927" y="9101"/>
                  </a:lnTo>
                  <a:lnTo>
                    <a:pt x="66158" y="15341"/>
                  </a:lnTo>
                  <a:lnTo>
                    <a:pt x="73335" y="22628"/>
                  </a:lnTo>
                  <a:lnTo>
                    <a:pt x="80469" y="30356"/>
                  </a:lnTo>
                  <a:lnTo>
                    <a:pt x="87558" y="38153"/>
                  </a:lnTo>
                  <a:lnTo>
                    <a:pt x="94286" y="46183"/>
                  </a:lnTo>
                  <a:lnTo>
                    <a:pt x="100046" y="55020"/>
                  </a:lnTo>
                  <a:lnTo>
                    <a:pt x="104590" y="64839"/>
                  </a:lnTo>
                  <a:lnTo>
                    <a:pt x="108192" y="72353"/>
                  </a:lnTo>
                  <a:lnTo>
                    <a:pt x="111036" y="73368"/>
                  </a:lnTo>
                  <a:lnTo>
                    <a:pt x="112921" y="68995"/>
                  </a:lnTo>
                  <a:lnTo>
                    <a:pt x="114076" y="61087"/>
                  </a:lnTo>
                  <a:lnTo>
                    <a:pt x="115101" y="51120"/>
                  </a:lnTo>
                  <a:lnTo>
                    <a:pt x="116803" y="40231"/>
                  </a:lnTo>
                  <a:lnTo>
                    <a:pt x="119559" y="29082"/>
                  </a:lnTo>
                  <a:lnTo>
                    <a:pt x="123534" y="18615"/>
                  </a:lnTo>
                  <a:lnTo>
                    <a:pt x="128870" y="10157"/>
                  </a:lnTo>
                  <a:lnTo>
                    <a:pt x="135495" y="4246"/>
                  </a:lnTo>
                  <a:lnTo>
                    <a:pt x="143196" y="901"/>
                  </a:lnTo>
                  <a:lnTo>
                    <a:pt x="151726" y="0"/>
                  </a:lnTo>
                  <a:lnTo>
                    <a:pt x="160862" y="1210"/>
                  </a:lnTo>
                  <a:lnTo>
                    <a:pt x="170264" y="4254"/>
                  </a:lnTo>
                  <a:lnTo>
                    <a:pt x="179496" y="9021"/>
                  </a:lnTo>
                  <a:lnTo>
                    <a:pt x="188332" y="15292"/>
                  </a:lnTo>
                  <a:lnTo>
                    <a:pt x="196739" y="22770"/>
                  </a:lnTo>
                  <a:lnTo>
                    <a:pt x="204772" y="31158"/>
                  </a:lnTo>
                  <a:lnTo>
                    <a:pt x="212506" y="40207"/>
                  </a:lnTo>
                  <a:lnTo>
                    <a:pt x="219854" y="49722"/>
                  </a:lnTo>
                  <a:lnTo>
                    <a:pt x="226570" y="59563"/>
                  </a:lnTo>
                  <a:lnTo>
                    <a:pt x="232571" y="69626"/>
                  </a:lnTo>
                  <a:lnTo>
                    <a:pt x="237925" y="79842"/>
                  </a:lnTo>
                  <a:lnTo>
                    <a:pt x="242755" y="90160"/>
                  </a:lnTo>
                  <a:lnTo>
                    <a:pt x="247185" y="100538"/>
                  </a:lnTo>
                  <a:lnTo>
                    <a:pt x="251175" y="110692"/>
                  </a:lnTo>
                  <a:lnTo>
                    <a:pt x="254908" y="121195"/>
                  </a:lnTo>
                  <a:lnTo>
                    <a:pt x="258714" y="134087"/>
                  </a:lnTo>
                  <a:lnTo>
                    <a:pt x="263212" y="15290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13738" y="548794"/>
              <a:ext cx="132217" cy="156096"/>
            </a:xfrm>
            <a:custGeom>
              <a:avLst/>
              <a:gdLst/>
              <a:ahLst/>
              <a:cxnLst/>
              <a:rect l="0" t="0" r="0" b="0"/>
              <a:pathLst>
                <a:path w="132217" h="156096">
                  <a:moveTo>
                    <a:pt x="87588" y="9216"/>
                  </a:moveTo>
                  <a:lnTo>
                    <a:pt x="81654" y="3616"/>
                  </a:lnTo>
                  <a:lnTo>
                    <a:pt x="75449" y="613"/>
                  </a:lnTo>
                  <a:lnTo>
                    <a:pt x="68358" y="0"/>
                  </a:lnTo>
                  <a:lnTo>
                    <a:pt x="60590" y="1358"/>
                  </a:lnTo>
                  <a:lnTo>
                    <a:pt x="52592" y="4294"/>
                  </a:lnTo>
                  <a:lnTo>
                    <a:pt x="44651" y="8441"/>
                  </a:lnTo>
                  <a:lnTo>
                    <a:pt x="36877" y="13805"/>
                  </a:lnTo>
                  <a:lnTo>
                    <a:pt x="29283" y="20748"/>
                  </a:lnTo>
                  <a:lnTo>
                    <a:pt x="21856" y="29343"/>
                  </a:lnTo>
                  <a:lnTo>
                    <a:pt x="14886" y="39553"/>
                  </a:lnTo>
                  <a:lnTo>
                    <a:pt x="8957" y="51387"/>
                  </a:lnTo>
                  <a:lnTo>
                    <a:pt x="4313" y="64675"/>
                  </a:lnTo>
                  <a:lnTo>
                    <a:pt x="1193" y="78818"/>
                  </a:lnTo>
                  <a:lnTo>
                    <a:pt x="0" y="92917"/>
                  </a:lnTo>
                  <a:lnTo>
                    <a:pt x="759" y="106459"/>
                  </a:lnTo>
                  <a:lnTo>
                    <a:pt x="3372" y="118988"/>
                  </a:lnTo>
                  <a:lnTo>
                    <a:pt x="7784" y="129952"/>
                  </a:lnTo>
                  <a:lnTo>
                    <a:pt x="13789" y="139202"/>
                  </a:lnTo>
                  <a:lnTo>
                    <a:pt x="21243" y="146600"/>
                  </a:lnTo>
                  <a:lnTo>
                    <a:pt x="30140" y="151836"/>
                  </a:lnTo>
                  <a:lnTo>
                    <a:pt x="40340" y="154950"/>
                  </a:lnTo>
                  <a:lnTo>
                    <a:pt x="51442" y="156095"/>
                  </a:lnTo>
                  <a:lnTo>
                    <a:pt x="62885" y="155360"/>
                  </a:lnTo>
                  <a:lnTo>
                    <a:pt x="74316" y="152981"/>
                  </a:lnTo>
                  <a:lnTo>
                    <a:pt x="85431" y="149286"/>
                  </a:lnTo>
                  <a:lnTo>
                    <a:pt x="95895" y="144597"/>
                  </a:lnTo>
                  <a:lnTo>
                    <a:pt x="105588" y="139180"/>
                  </a:lnTo>
                  <a:lnTo>
                    <a:pt x="114250" y="132917"/>
                  </a:lnTo>
                  <a:lnTo>
                    <a:pt x="121398" y="125350"/>
                  </a:lnTo>
                  <a:lnTo>
                    <a:pt x="126901" y="116335"/>
                  </a:lnTo>
                  <a:lnTo>
                    <a:pt x="130614" y="106178"/>
                  </a:lnTo>
                  <a:lnTo>
                    <a:pt x="132216" y="95443"/>
                  </a:lnTo>
                  <a:lnTo>
                    <a:pt x="131738" y="84523"/>
                  </a:lnTo>
                  <a:lnTo>
                    <a:pt x="129486" y="73769"/>
                  </a:lnTo>
                  <a:lnTo>
                    <a:pt x="125849" y="63554"/>
                  </a:lnTo>
                  <a:lnTo>
                    <a:pt x="121181" y="54027"/>
                  </a:lnTo>
                  <a:lnTo>
                    <a:pt x="115610" y="45308"/>
                  </a:lnTo>
                  <a:lnTo>
                    <a:pt x="109047" y="37591"/>
                  </a:lnTo>
                  <a:lnTo>
                    <a:pt x="101538" y="30883"/>
                  </a:lnTo>
                  <a:lnTo>
                    <a:pt x="93684" y="25190"/>
                  </a:lnTo>
                  <a:lnTo>
                    <a:pt x="85803" y="20046"/>
                  </a:lnTo>
                  <a:lnTo>
                    <a:pt x="77203" y="14998"/>
                  </a:lnTo>
                  <a:lnTo>
                    <a:pt x="66531" y="921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96083" y="571822"/>
              <a:ext cx="136871" cy="154645"/>
            </a:xfrm>
            <a:custGeom>
              <a:avLst/>
              <a:gdLst/>
              <a:ahLst/>
              <a:cxnLst/>
              <a:rect l="0" t="0" r="0" b="0"/>
              <a:pathLst>
                <a:path w="136871" h="154645">
                  <a:moveTo>
                    <a:pt x="0" y="7245"/>
                  </a:moveTo>
                  <a:lnTo>
                    <a:pt x="2933" y="16113"/>
                  </a:lnTo>
                  <a:lnTo>
                    <a:pt x="5715" y="25100"/>
                  </a:lnTo>
                  <a:lnTo>
                    <a:pt x="8615" y="35095"/>
                  </a:lnTo>
                  <a:lnTo>
                    <a:pt x="11656" y="46076"/>
                  </a:lnTo>
                  <a:lnTo>
                    <a:pt x="14821" y="57887"/>
                  </a:lnTo>
                  <a:lnTo>
                    <a:pt x="18085" y="70341"/>
                  </a:lnTo>
                  <a:lnTo>
                    <a:pt x="21423" y="83106"/>
                  </a:lnTo>
                  <a:lnTo>
                    <a:pt x="24815" y="95739"/>
                  </a:lnTo>
                  <a:lnTo>
                    <a:pt x="28227" y="107939"/>
                  </a:lnTo>
                  <a:lnTo>
                    <a:pt x="31069" y="117268"/>
                  </a:lnTo>
                  <a:lnTo>
                    <a:pt x="32426" y="120636"/>
                  </a:lnTo>
                  <a:lnTo>
                    <a:pt x="32249" y="118909"/>
                  </a:lnTo>
                  <a:lnTo>
                    <a:pt x="30932" y="113815"/>
                  </a:lnTo>
                  <a:lnTo>
                    <a:pt x="28852" y="106649"/>
                  </a:lnTo>
                  <a:lnTo>
                    <a:pt x="26276" y="98222"/>
                  </a:lnTo>
                  <a:lnTo>
                    <a:pt x="23382" y="89019"/>
                  </a:lnTo>
                  <a:lnTo>
                    <a:pt x="20447" y="79169"/>
                  </a:lnTo>
                  <a:lnTo>
                    <a:pt x="17851" y="68542"/>
                  </a:lnTo>
                  <a:lnTo>
                    <a:pt x="15779" y="57127"/>
                  </a:lnTo>
                  <a:lnTo>
                    <a:pt x="14556" y="45353"/>
                  </a:lnTo>
                  <a:lnTo>
                    <a:pt x="14718" y="33979"/>
                  </a:lnTo>
                  <a:lnTo>
                    <a:pt x="16431" y="23416"/>
                  </a:lnTo>
                  <a:lnTo>
                    <a:pt x="19870" y="14206"/>
                  </a:lnTo>
                  <a:lnTo>
                    <a:pt x="25377" y="7156"/>
                  </a:lnTo>
                  <a:lnTo>
                    <a:pt x="32927" y="2499"/>
                  </a:lnTo>
                  <a:lnTo>
                    <a:pt x="41893" y="153"/>
                  </a:lnTo>
                  <a:lnTo>
                    <a:pt x="51280" y="0"/>
                  </a:lnTo>
                  <a:lnTo>
                    <a:pt x="60474" y="1749"/>
                  </a:lnTo>
                  <a:lnTo>
                    <a:pt x="69252" y="5174"/>
                  </a:lnTo>
                  <a:lnTo>
                    <a:pt x="77601" y="10204"/>
                  </a:lnTo>
                  <a:lnTo>
                    <a:pt x="85583" y="16651"/>
                  </a:lnTo>
                  <a:lnTo>
                    <a:pt x="93283" y="24078"/>
                  </a:lnTo>
                  <a:lnTo>
                    <a:pt x="100774" y="31901"/>
                  </a:lnTo>
                  <a:lnTo>
                    <a:pt x="108109" y="39761"/>
                  </a:lnTo>
                  <a:lnTo>
                    <a:pt x="115003" y="47835"/>
                  </a:lnTo>
                  <a:lnTo>
                    <a:pt x="120875" y="56701"/>
                  </a:lnTo>
                  <a:lnTo>
                    <a:pt x="125488" y="66631"/>
                  </a:lnTo>
                  <a:lnTo>
                    <a:pt x="128924" y="77591"/>
                  </a:lnTo>
                  <a:lnTo>
                    <a:pt x="131396" y="89405"/>
                  </a:lnTo>
                  <a:lnTo>
                    <a:pt x="133133" y="101857"/>
                  </a:lnTo>
                  <a:lnTo>
                    <a:pt x="134337" y="114164"/>
                  </a:lnTo>
                  <a:lnTo>
                    <a:pt x="135293" y="126198"/>
                  </a:lnTo>
                  <a:lnTo>
                    <a:pt x="136089" y="139014"/>
                  </a:lnTo>
                  <a:lnTo>
                    <a:pt x="136870" y="15464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18234" y="347440"/>
              <a:ext cx="20005" cy="379027"/>
            </a:xfrm>
            <a:custGeom>
              <a:avLst/>
              <a:gdLst/>
              <a:ahLst/>
              <a:cxnLst/>
              <a:rect l="0" t="0" r="0" b="0"/>
              <a:pathLst>
                <a:path w="20005" h="379027">
                  <a:moveTo>
                    <a:pt x="9476" y="0"/>
                  </a:moveTo>
                  <a:lnTo>
                    <a:pt x="6609" y="11802"/>
                  </a:lnTo>
                  <a:lnTo>
                    <a:pt x="4467" y="23571"/>
                  </a:lnTo>
                  <a:lnTo>
                    <a:pt x="2863" y="36471"/>
                  </a:lnTo>
                  <a:lnTo>
                    <a:pt x="1683" y="50664"/>
                  </a:lnTo>
                  <a:lnTo>
                    <a:pt x="835" y="66289"/>
                  </a:lnTo>
                  <a:lnTo>
                    <a:pt x="242" y="83265"/>
                  </a:lnTo>
                  <a:lnTo>
                    <a:pt x="0" y="101366"/>
                  </a:lnTo>
                  <a:lnTo>
                    <a:pt x="365" y="120335"/>
                  </a:lnTo>
                  <a:lnTo>
                    <a:pt x="1420" y="139937"/>
                  </a:lnTo>
                  <a:lnTo>
                    <a:pt x="2942" y="159825"/>
                  </a:lnTo>
                  <a:lnTo>
                    <a:pt x="4502" y="179556"/>
                  </a:lnTo>
                  <a:lnTo>
                    <a:pt x="5846" y="198896"/>
                  </a:lnTo>
                  <a:lnTo>
                    <a:pt x="6899" y="217645"/>
                  </a:lnTo>
                  <a:lnTo>
                    <a:pt x="7680" y="235550"/>
                  </a:lnTo>
                  <a:lnTo>
                    <a:pt x="8246" y="252558"/>
                  </a:lnTo>
                  <a:lnTo>
                    <a:pt x="8811" y="268778"/>
                  </a:lnTo>
                  <a:lnTo>
                    <a:pt x="9731" y="284371"/>
                  </a:lnTo>
                  <a:lnTo>
                    <a:pt x="11165" y="299487"/>
                  </a:lnTo>
                  <a:lnTo>
                    <a:pt x="12952" y="314037"/>
                  </a:lnTo>
                  <a:lnTo>
                    <a:pt x="14879" y="329334"/>
                  </a:lnTo>
                  <a:lnTo>
                    <a:pt x="17114" y="348961"/>
                  </a:lnTo>
                  <a:lnTo>
                    <a:pt x="20004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69782" y="494839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477" y="67"/>
                  </a:lnTo>
                  <a:lnTo>
                    <a:pt x="240349" y="707"/>
                  </a:lnTo>
                  <a:lnTo>
                    <a:pt x="228751" y="1999"/>
                  </a:lnTo>
                  <a:lnTo>
                    <a:pt x="216589" y="3686"/>
                  </a:lnTo>
                  <a:lnTo>
                    <a:pt x="203928" y="5354"/>
                  </a:lnTo>
                  <a:lnTo>
                    <a:pt x="190873" y="6772"/>
                  </a:lnTo>
                  <a:lnTo>
                    <a:pt x="177522" y="8043"/>
                  </a:lnTo>
                  <a:lnTo>
                    <a:pt x="163956" y="9502"/>
                  </a:lnTo>
                  <a:lnTo>
                    <a:pt x="150236" y="11330"/>
                  </a:lnTo>
                  <a:lnTo>
                    <a:pt x="136244" y="13388"/>
                  </a:lnTo>
                  <a:lnTo>
                    <a:pt x="121705" y="15316"/>
                  </a:lnTo>
                  <a:lnTo>
                    <a:pt x="106523" y="16915"/>
                  </a:lnTo>
                  <a:lnTo>
                    <a:pt x="91071" y="18310"/>
                  </a:lnTo>
                  <a:lnTo>
                    <a:pt x="76079" y="19854"/>
                  </a:lnTo>
                  <a:lnTo>
                    <a:pt x="61930" y="21740"/>
                  </a:lnTo>
                  <a:lnTo>
                    <a:pt x="48919" y="23847"/>
                  </a:lnTo>
                  <a:lnTo>
                    <a:pt x="36033" y="26029"/>
                  </a:lnTo>
                  <a:lnTo>
                    <a:pt x="21025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38915" y="326383"/>
              <a:ext cx="120423" cy="389555"/>
            </a:xfrm>
            <a:custGeom>
              <a:avLst/>
              <a:gdLst/>
              <a:ahLst/>
              <a:cxnLst/>
              <a:rect l="0" t="0" r="0" b="0"/>
              <a:pathLst>
                <a:path w="120423" h="389555">
                  <a:moveTo>
                    <a:pt x="4608" y="0"/>
                  </a:moveTo>
                  <a:lnTo>
                    <a:pt x="1808" y="11668"/>
                  </a:lnTo>
                  <a:lnTo>
                    <a:pt x="307" y="22157"/>
                  </a:lnTo>
                  <a:lnTo>
                    <a:pt x="0" y="32468"/>
                  </a:lnTo>
                  <a:lnTo>
                    <a:pt x="679" y="43115"/>
                  </a:lnTo>
                  <a:lnTo>
                    <a:pt x="2148" y="54755"/>
                  </a:lnTo>
                  <a:lnTo>
                    <a:pt x="4212" y="67651"/>
                  </a:lnTo>
                  <a:lnTo>
                    <a:pt x="6548" y="81730"/>
                  </a:lnTo>
                  <a:lnTo>
                    <a:pt x="8722" y="96781"/>
                  </a:lnTo>
                  <a:lnTo>
                    <a:pt x="10511" y="112573"/>
                  </a:lnTo>
                  <a:lnTo>
                    <a:pt x="11879" y="128905"/>
                  </a:lnTo>
                  <a:lnTo>
                    <a:pt x="12879" y="145620"/>
                  </a:lnTo>
                  <a:lnTo>
                    <a:pt x="13593" y="162601"/>
                  </a:lnTo>
                  <a:lnTo>
                    <a:pt x="14262" y="179766"/>
                  </a:lnTo>
                  <a:lnTo>
                    <a:pt x="15250" y="197055"/>
                  </a:lnTo>
                  <a:lnTo>
                    <a:pt x="16730" y="214425"/>
                  </a:lnTo>
                  <a:lnTo>
                    <a:pt x="18541" y="231684"/>
                  </a:lnTo>
                  <a:lnTo>
                    <a:pt x="20295" y="248505"/>
                  </a:lnTo>
                  <a:lnTo>
                    <a:pt x="21770" y="264747"/>
                  </a:lnTo>
                  <a:lnTo>
                    <a:pt x="22911" y="280435"/>
                  </a:lnTo>
                  <a:lnTo>
                    <a:pt x="23750" y="295662"/>
                  </a:lnTo>
                  <a:lnTo>
                    <a:pt x="24338" y="310508"/>
                  </a:lnTo>
                  <a:lnTo>
                    <a:pt x="24309" y="323955"/>
                  </a:lnTo>
                  <a:lnTo>
                    <a:pt x="22904" y="332687"/>
                  </a:lnTo>
                  <a:lnTo>
                    <a:pt x="20272" y="334874"/>
                  </a:lnTo>
                  <a:lnTo>
                    <a:pt x="17249" y="332431"/>
                  </a:lnTo>
                  <a:lnTo>
                    <a:pt x="14276" y="326751"/>
                  </a:lnTo>
                  <a:lnTo>
                    <a:pt x="11704" y="318289"/>
                  </a:lnTo>
                  <a:lnTo>
                    <a:pt x="9671" y="307458"/>
                  </a:lnTo>
                  <a:lnTo>
                    <a:pt x="8321" y="295063"/>
                  </a:lnTo>
                  <a:lnTo>
                    <a:pt x="7872" y="282186"/>
                  </a:lnTo>
                  <a:lnTo>
                    <a:pt x="8361" y="269487"/>
                  </a:lnTo>
                  <a:lnTo>
                    <a:pt x="9997" y="257533"/>
                  </a:lnTo>
                  <a:lnTo>
                    <a:pt x="13223" y="246960"/>
                  </a:lnTo>
                  <a:lnTo>
                    <a:pt x="18132" y="237978"/>
                  </a:lnTo>
                  <a:lnTo>
                    <a:pt x="24360" y="230931"/>
                  </a:lnTo>
                  <a:lnTo>
                    <a:pt x="31295" y="226462"/>
                  </a:lnTo>
                  <a:lnTo>
                    <a:pt x="38512" y="224681"/>
                  </a:lnTo>
                  <a:lnTo>
                    <a:pt x="45794" y="225415"/>
                  </a:lnTo>
                  <a:lnTo>
                    <a:pt x="53057" y="228482"/>
                  </a:lnTo>
                  <a:lnTo>
                    <a:pt x="60272" y="233546"/>
                  </a:lnTo>
                  <a:lnTo>
                    <a:pt x="67437" y="240349"/>
                  </a:lnTo>
                  <a:lnTo>
                    <a:pt x="74563" y="248800"/>
                  </a:lnTo>
                  <a:lnTo>
                    <a:pt x="81651" y="258703"/>
                  </a:lnTo>
                  <a:lnTo>
                    <a:pt x="88549" y="269774"/>
                  </a:lnTo>
                  <a:lnTo>
                    <a:pt x="94955" y="281728"/>
                  </a:lnTo>
                  <a:lnTo>
                    <a:pt x="100741" y="294324"/>
                  </a:lnTo>
                  <a:lnTo>
                    <a:pt x="105778" y="307375"/>
                  </a:lnTo>
                  <a:lnTo>
                    <a:pt x="109863" y="320743"/>
                  </a:lnTo>
                  <a:lnTo>
                    <a:pt x="112981" y="334309"/>
                  </a:lnTo>
                  <a:lnTo>
                    <a:pt x="115265" y="347399"/>
                  </a:lnTo>
                  <a:lnTo>
                    <a:pt x="117138" y="360059"/>
                  </a:lnTo>
                  <a:lnTo>
                    <a:pt x="118762" y="373402"/>
                  </a:lnTo>
                  <a:lnTo>
                    <a:pt x="120422" y="389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69865" y="500764"/>
              <a:ext cx="152543" cy="183589"/>
            </a:xfrm>
            <a:custGeom>
              <a:avLst/>
              <a:gdLst/>
              <a:ahLst/>
              <a:cxnLst/>
              <a:rect l="0" t="0" r="0" b="0"/>
              <a:pathLst>
                <a:path w="152543" h="183589">
                  <a:moveTo>
                    <a:pt x="136870" y="4603"/>
                  </a:moveTo>
                  <a:lnTo>
                    <a:pt x="128002" y="1804"/>
                  </a:lnTo>
                  <a:lnTo>
                    <a:pt x="119015" y="302"/>
                  </a:lnTo>
                  <a:lnTo>
                    <a:pt x="109029" y="0"/>
                  </a:lnTo>
                  <a:lnTo>
                    <a:pt x="98394" y="852"/>
                  </a:lnTo>
                  <a:lnTo>
                    <a:pt x="87880" y="2968"/>
                  </a:lnTo>
                  <a:lnTo>
                    <a:pt x="77928" y="6290"/>
                  </a:lnTo>
                  <a:lnTo>
                    <a:pt x="68641" y="10625"/>
                  </a:lnTo>
                  <a:lnTo>
                    <a:pt x="59953" y="15745"/>
                  </a:lnTo>
                  <a:lnTo>
                    <a:pt x="51758" y="21452"/>
                  </a:lnTo>
                  <a:lnTo>
                    <a:pt x="44425" y="27909"/>
                  </a:lnTo>
                  <a:lnTo>
                    <a:pt x="38776" y="35606"/>
                  </a:lnTo>
                  <a:lnTo>
                    <a:pt x="35139" y="44695"/>
                  </a:lnTo>
                  <a:lnTo>
                    <a:pt x="33849" y="54391"/>
                  </a:lnTo>
                  <a:lnTo>
                    <a:pt x="35485" y="63220"/>
                  </a:lnTo>
                  <a:lnTo>
                    <a:pt x="40069" y="70415"/>
                  </a:lnTo>
                  <a:lnTo>
                    <a:pt x="47026" y="76056"/>
                  </a:lnTo>
                  <a:lnTo>
                    <a:pt x="55507" y="80689"/>
                  </a:lnTo>
                  <a:lnTo>
                    <a:pt x="64869" y="84768"/>
                  </a:lnTo>
                  <a:lnTo>
                    <a:pt x="74725" y="88560"/>
                  </a:lnTo>
                  <a:lnTo>
                    <a:pt x="84859" y="92209"/>
                  </a:lnTo>
                  <a:lnTo>
                    <a:pt x="95151" y="95786"/>
                  </a:lnTo>
                  <a:lnTo>
                    <a:pt x="105536" y="99329"/>
                  </a:lnTo>
                  <a:lnTo>
                    <a:pt x="115975" y="102855"/>
                  </a:lnTo>
                  <a:lnTo>
                    <a:pt x="126428" y="106386"/>
                  </a:lnTo>
                  <a:lnTo>
                    <a:pt x="136229" y="110417"/>
                  </a:lnTo>
                  <a:lnTo>
                    <a:pt x="144141" y="115874"/>
                  </a:lnTo>
                  <a:lnTo>
                    <a:pt x="149632" y="123130"/>
                  </a:lnTo>
                  <a:lnTo>
                    <a:pt x="152503" y="131598"/>
                  </a:lnTo>
                  <a:lnTo>
                    <a:pt x="152542" y="140052"/>
                  </a:lnTo>
                  <a:lnTo>
                    <a:pt x="149926" y="147761"/>
                  </a:lnTo>
                  <a:lnTo>
                    <a:pt x="144782" y="154203"/>
                  </a:lnTo>
                  <a:lnTo>
                    <a:pt x="137001" y="158840"/>
                  </a:lnTo>
                  <a:lnTo>
                    <a:pt x="126783" y="161586"/>
                  </a:lnTo>
                  <a:lnTo>
                    <a:pt x="114875" y="163005"/>
                  </a:lnTo>
                  <a:lnTo>
                    <a:pt x="102362" y="164057"/>
                  </a:lnTo>
                  <a:lnTo>
                    <a:pt x="89915" y="165334"/>
                  </a:lnTo>
                  <a:lnTo>
                    <a:pt x="77799" y="167047"/>
                  </a:lnTo>
                  <a:lnTo>
                    <a:pt x="66056" y="169204"/>
                  </a:lnTo>
                  <a:lnTo>
                    <a:pt x="54651" y="171730"/>
                  </a:lnTo>
                  <a:lnTo>
                    <a:pt x="43773" y="174386"/>
                  </a:lnTo>
                  <a:lnTo>
                    <a:pt x="32689" y="177055"/>
                  </a:lnTo>
                  <a:lnTo>
                    <a:pt x="19306" y="179970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10663" y="368497"/>
              <a:ext cx="11929" cy="347441"/>
            </a:xfrm>
            <a:custGeom>
              <a:avLst/>
              <a:gdLst/>
              <a:ahLst/>
              <a:cxnLst/>
              <a:rect l="0" t="0" r="0" b="0"/>
              <a:pathLst>
                <a:path w="11929" h="347441">
                  <a:moveTo>
                    <a:pt x="11928" y="0"/>
                  </a:moveTo>
                  <a:lnTo>
                    <a:pt x="6261" y="11802"/>
                  </a:lnTo>
                  <a:lnTo>
                    <a:pt x="2617" y="23571"/>
                  </a:lnTo>
                  <a:lnTo>
                    <a:pt x="703" y="36466"/>
                  </a:lnTo>
                  <a:lnTo>
                    <a:pt x="29" y="50487"/>
                  </a:lnTo>
                  <a:lnTo>
                    <a:pt x="0" y="65463"/>
                  </a:lnTo>
                  <a:lnTo>
                    <a:pt x="222" y="81177"/>
                  </a:lnTo>
                  <a:lnTo>
                    <a:pt x="665" y="97107"/>
                  </a:lnTo>
                  <a:lnTo>
                    <a:pt x="1555" y="112482"/>
                  </a:lnTo>
                  <a:lnTo>
                    <a:pt x="2996" y="126940"/>
                  </a:lnTo>
                  <a:lnTo>
                    <a:pt x="4793" y="140951"/>
                  </a:lnTo>
                  <a:lnTo>
                    <a:pt x="6546" y="155577"/>
                  </a:lnTo>
                  <a:lnTo>
                    <a:pt x="8022" y="171380"/>
                  </a:lnTo>
                  <a:lnTo>
                    <a:pt x="9164" y="188098"/>
                  </a:lnTo>
                  <a:lnTo>
                    <a:pt x="10006" y="204947"/>
                  </a:lnTo>
                  <a:lnTo>
                    <a:pt x="10608" y="221437"/>
                  </a:lnTo>
                  <a:lnTo>
                    <a:pt x="11028" y="237578"/>
                  </a:lnTo>
                  <a:lnTo>
                    <a:pt x="11319" y="253702"/>
                  </a:lnTo>
                  <a:lnTo>
                    <a:pt x="11517" y="270007"/>
                  </a:lnTo>
                  <a:lnTo>
                    <a:pt x="11652" y="285993"/>
                  </a:lnTo>
                  <a:lnTo>
                    <a:pt x="11758" y="302203"/>
                  </a:lnTo>
                  <a:lnTo>
                    <a:pt x="11844" y="321182"/>
                  </a:lnTo>
                  <a:lnTo>
                    <a:pt x="11928" y="3474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64663" y="494839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4343" y="5733"/>
                  </a:lnTo>
                  <a:lnTo>
                    <a:pt x="245357" y="10018"/>
                  </a:lnTo>
                  <a:lnTo>
                    <a:pt x="235362" y="13228"/>
                  </a:lnTo>
                  <a:lnTo>
                    <a:pt x="224382" y="15762"/>
                  </a:lnTo>
                  <a:lnTo>
                    <a:pt x="212571" y="18107"/>
                  </a:lnTo>
                  <a:lnTo>
                    <a:pt x="200112" y="20551"/>
                  </a:lnTo>
                  <a:lnTo>
                    <a:pt x="187174" y="23033"/>
                  </a:lnTo>
                  <a:lnTo>
                    <a:pt x="173893" y="25249"/>
                  </a:lnTo>
                  <a:lnTo>
                    <a:pt x="160370" y="27039"/>
                  </a:lnTo>
                  <a:lnTo>
                    <a:pt x="146683" y="28393"/>
                  </a:lnTo>
                  <a:lnTo>
                    <a:pt x="132881" y="29377"/>
                  </a:lnTo>
                  <a:lnTo>
                    <a:pt x="119002" y="30074"/>
                  </a:lnTo>
                  <a:lnTo>
                    <a:pt x="105070" y="30558"/>
                  </a:lnTo>
                  <a:lnTo>
                    <a:pt x="91103" y="30891"/>
                  </a:lnTo>
                  <a:lnTo>
                    <a:pt x="77122" y="31118"/>
                  </a:lnTo>
                  <a:lnTo>
                    <a:pt x="63354" y="31272"/>
                  </a:lnTo>
                  <a:lnTo>
                    <a:pt x="48677" y="31392"/>
                  </a:lnTo>
                  <a:lnTo>
                    <a:pt x="29563" y="314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91678" y="326383"/>
              <a:ext cx="320468" cy="387151"/>
            </a:xfrm>
            <a:custGeom>
              <a:avLst/>
              <a:gdLst/>
              <a:ahLst/>
              <a:cxnLst/>
              <a:rect l="0" t="0" r="0" b="0"/>
              <a:pathLst>
                <a:path w="320468" h="387151">
                  <a:moveTo>
                    <a:pt x="4612" y="0"/>
                  </a:moveTo>
                  <a:lnTo>
                    <a:pt x="1811" y="11802"/>
                  </a:lnTo>
                  <a:lnTo>
                    <a:pt x="311" y="23571"/>
                  </a:lnTo>
                  <a:lnTo>
                    <a:pt x="0" y="36471"/>
                  </a:lnTo>
                  <a:lnTo>
                    <a:pt x="506" y="50664"/>
                  </a:lnTo>
                  <a:lnTo>
                    <a:pt x="1325" y="66289"/>
                  </a:lnTo>
                  <a:lnTo>
                    <a:pt x="2145" y="83260"/>
                  </a:lnTo>
                  <a:lnTo>
                    <a:pt x="3002" y="101189"/>
                  </a:lnTo>
                  <a:lnTo>
                    <a:pt x="4177" y="119509"/>
                  </a:lnTo>
                  <a:lnTo>
                    <a:pt x="5812" y="137867"/>
                  </a:lnTo>
                  <a:lnTo>
                    <a:pt x="7739" y="156276"/>
                  </a:lnTo>
                  <a:lnTo>
                    <a:pt x="9579" y="175006"/>
                  </a:lnTo>
                  <a:lnTo>
                    <a:pt x="11119" y="194192"/>
                  </a:lnTo>
                  <a:lnTo>
                    <a:pt x="12474" y="213502"/>
                  </a:lnTo>
                  <a:lnTo>
                    <a:pt x="13991" y="232246"/>
                  </a:lnTo>
                  <a:lnTo>
                    <a:pt x="15860" y="250079"/>
                  </a:lnTo>
                  <a:lnTo>
                    <a:pt x="17945" y="266987"/>
                  </a:lnTo>
                  <a:lnTo>
                    <a:pt x="19891" y="283109"/>
                  </a:lnTo>
                  <a:lnTo>
                    <a:pt x="21487" y="298591"/>
                  </a:lnTo>
                  <a:lnTo>
                    <a:pt x="22312" y="312488"/>
                  </a:lnTo>
                  <a:lnTo>
                    <a:pt x="21775" y="321213"/>
                  </a:lnTo>
                  <a:lnTo>
                    <a:pt x="20292" y="322337"/>
                  </a:lnTo>
                  <a:lnTo>
                    <a:pt x="18841" y="317544"/>
                  </a:lnTo>
                  <a:lnTo>
                    <a:pt x="17886" y="308816"/>
                  </a:lnTo>
                  <a:lnTo>
                    <a:pt x="17723" y="297757"/>
                  </a:lnTo>
                  <a:lnTo>
                    <a:pt x="18410" y="285398"/>
                  </a:lnTo>
                  <a:lnTo>
                    <a:pt x="19849" y="272488"/>
                  </a:lnTo>
                  <a:lnTo>
                    <a:pt x="21882" y="259655"/>
                  </a:lnTo>
                  <a:lnTo>
                    <a:pt x="24374" y="247214"/>
                  </a:lnTo>
                  <a:lnTo>
                    <a:pt x="27692" y="235721"/>
                  </a:lnTo>
                  <a:lnTo>
                    <a:pt x="32661" y="226048"/>
                  </a:lnTo>
                  <a:lnTo>
                    <a:pt x="39590" y="218517"/>
                  </a:lnTo>
                  <a:lnTo>
                    <a:pt x="48009" y="213442"/>
                  </a:lnTo>
                  <a:lnTo>
                    <a:pt x="56962" y="211375"/>
                  </a:lnTo>
                  <a:lnTo>
                    <a:pt x="65832" y="212319"/>
                  </a:lnTo>
                  <a:lnTo>
                    <a:pt x="74378" y="215849"/>
                  </a:lnTo>
                  <a:lnTo>
                    <a:pt x="82564" y="221407"/>
                  </a:lnTo>
                  <a:lnTo>
                    <a:pt x="90433" y="228480"/>
                  </a:lnTo>
                  <a:lnTo>
                    <a:pt x="98056" y="236969"/>
                  </a:lnTo>
                  <a:lnTo>
                    <a:pt x="105496" y="247167"/>
                  </a:lnTo>
                  <a:lnTo>
                    <a:pt x="112803" y="259095"/>
                  </a:lnTo>
                  <a:lnTo>
                    <a:pt x="120019" y="272358"/>
                  </a:lnTo>
                  <a:lnTo>
                    <a:pt x="127171" y="286331"/>
                  </a:lnTo>
                  <a:lnTo>
                    <a:pt x="134276" y="300578"/>
                  </a:lnTo>
                  <a:lnTo>
                    <a:pt x="141184" y="314720"/>
                  </a:lnTo>
                  <a:lnTo>
                    <a:pt x="147595" y="328362"/>
                  </a:lnTo>
                  <a:lnTo>
                    <a:pt x="153387" y="341349"/>
                  </a:lnTo>
                  <a:lnTo>
                    <a:pt x="158599" y="353713"/>
                  </a:lnTo>
                  <a:lnTo>
                    <a:pt x="163333" y="365563"/>
                  </a:lnTo>
                  <a:lnTo>
                    <a:pt x="167658" y="376945"/>
                  </a:lnTo>
                  <a:lnTo>
                    <a:pt x="170040" y="385256"/>
                  </a:lnTo>
                  <a:lnTo>
                    <a:pt x="169441" y="387150"/>
                  </a:lnTo>
                  <a:lnTo>
                    <a:pt x="167922" y="383657"/>
                  </a:lnTo>
                  <a:lnTo>
                    <a:pt x="166641" y="376660"/>
                  </a:lnTo>
                  <a:lnTo>
                    <a:pt x="166138" y="367744"/>
                  </a:lnTo>
                  <a:lnTo>
                    <a:pt x="166546" y="357889"/>
                  </a:lnTo>
                  <a:lnTo>
                    <a:pt x="167939" y="347770"/>
                  </a:lnTo>
                  <a:lnTo>
                    <a:pt x="170462" y="337942"/>
                  </a:lnTo>
                  <a:lnTo>
                    <a:pt x="174091" y="328654"/>
                  </a:lnTo>
                  <a:lnTo>
                    <a:pt x="178984" y="320087"/>
                  </a:lnTo>
                  <a:lnTo>
                    <a:pt x="185547" y="312465"/>
                  </a:lnTo>
                  <a:lnTo>
                    <a:pt x="193849" y="305815"/>
                  </a:lnTo>
                  <a:lnTo>
                    <a:pt x="203507" y="300006"/>
                  </a:lnTo>
                  <a:lnTo>
                    <a:pt x="213899" y="294861"/>
                  </a:lnTo>
                  <a:lnTo>
                    <a:pt x="224585" y="290201"/>
                  </a:lnTo>
                  <a:lnTo>
                    <a:pt x="235182" y="285560"/>
                  </a:lnTo>
                  <a:lnTo>
                    <a:pt x="245289" y="280217"/>
                  </a:lnTo>
                  <a:lnTo>
                    <a:pt x="254735" y="273833"/>
                  </a:lnTo>
                  <a:lnTo>
                    <a:pt x="263060" y="266254"/>
                  </a:lnTo>
                  <a:lnTo>
                    <a:pt x="269449" y="257338"/>
                  </a:lnTo>
                  <a:lnTo>
                    <a:pt x="273628" y="247162"/>
                  </a:lnTo>
                  <a:lnTo>
                    <a:pt x="275639" y="236262"/>
                  </a:lnTo>
                  <a:lnTo>
                    <a:pt x="275558" y="225494"/>
                  </a:lnTo>
                  <a:lnTo>
                    <a:pt x="273647" y="215342"/>
                  </a:lnTo>
                  <a:lnTo>
                    <a:pt x="269941" y="206242"/>
                  </a:lnTo>
                  <a:lnTo>
                    <a:pt x="264189" y="198735"/>
                  </a:lnTo>
                  <a:lnTo>
                    <a:pt x="256439" y="192954"/>
                  </a:lnTo>
                  <a:lnTo>
                    <a:pt x="247153" y="188870"/>
                  </a:lnTo>
                  <a:lnTo>
                    <a:pt x="237012" y="186479"/>
                  </a:lnTo>
                  <a:lnTo>
                    <a:pt x="226495" y="185615"/>
                  </a:lnTo>
                  <a:lnTo>
                    <a:pt x="216011" y="186320"/>
                  </a:lnTo>
                  <a:lnTo>
                    <a:pt x="205979" y="188911"/>
                  </a:lnTo>
                  <a:lnTo>
                    <a:pt x="196575" y="193394"/>
                  </a:lnTo>
                  <a:lnTo>
                    <a:pt x="187938" y="199504"/>
                  </a:lnTo>
                  <a:lnTo>
                    <a:pt x="180276" y="206893"/>
                  </a:lnTo>
                  <a:lnTo>
                    <a:pt x="173609" y="215231"/>
                  </a:lnTo>
                  <a:lnTo>
                    <a:pt x="168131" y="224252"/>
                  </a:lnTo>
                  <a:lnTo>
                    <a:pt x="164271" y="233752"/>
                  </a:lnTo>
                  <a:lnTo>
                    <a:pt x="162120" y="243588"/>
                  </a:lnTo>
                  <a:lnTo>
                    <a:pt x="161472" y="253819"/>
                  </a:lnTo>
                  <a:lnTo>
                    <a:pt x="162017" y="264679"/>
                  </a:lnTo>
                  <a:lnTo>
                    <a:pt x="163460" y="276239"/>
                  </a:lnTo>
                  <a:lnTo>
                    <a:pt x="165713" y="288106"/>
                  </a:lnTo>
                  <a:lnTo>
                    <a:pt x="168895" y="299539"/>
                  </a:lnTo>
                  <a:lnTo>
                    <a:pt x="173001" y="310149"/>
                  </a:lnTo>
                  <a:lnTo>
                    <a:pt x="178060" y="319729"/>
                  </a:lnTo>
                  <a:lnTo>
                    <a:pt x="184214" y="328092"/>
                  </a:lnTo>
                  <a:lnTo>
                    <a:pt x="191431" y="335271"/>
                  </a:lnTo>
                  <a:lnTo>
                    <a:pt x="199549" y="341448"/>
                  </a:lnTo>
                  <a:lnTo>
                    <a:pt x="208369" y="346846"/>
                  </a:lnTo>
                  <a:lnTo>
                    <a:pt x="217713" y="351661"/>
                  </a:lnTo>
                  <a:lnTo>
                    <a:pt x="227597" y="355728"/>
                  </a:lnTo>
                  <a:lnTo>
                    <a:pt x="238216" y="358557"/>
                  </a:lnTo>
                  <a:lnTo>
                    <a:pt x="249610" y="359977"/>
                  </a:lnTo>
                  <a:lnTo>
                    <a:pt x="261467" y="360083"/>
                  </a:lnTo>
                  <a:lnTo>
                    <a:pt x="274571" y="358973"/>
                  </a:lnTo>
                  <a:lnTo>
                    <a:pt x="292313" y="355430"/>
                  </a:lnTo>
                  <a:lnTo>
                    <a:pt x="320467" y="3474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64788" y="568538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66" y="14602"/>
                  </a:lnTo>
                  <a:lnTo>
                    <a:pt x="707" y="27873"/>
                  </a:lnTo>
                  <a:lnTo>
                    <a:pt x="2003" y="41070"/>
                  </a:lnTo>
                  <a:lnTo>
                    <a:pt x="3862" y="54239"/>
                  </a:lnTo>
                  <a:lnTo>
                    <a:pt x="6179" y="67099"/>
                  </a:lnTo>
                  <a:lnTo>
                    <a:pt x="8846" y="79499"/>
                  </a:lnTo>
                  <a:lnTo>
                    <a:pt x="11769" y="91440"/>
                  </a:lnTo>
                  <a:lnTo>
                    <a:pt x="14876" y="102993"/>
                  </a:lnTo>
                  <a:lnTo>
                    <a:pt x="18108" y="114232"/>
                  </a:lnTo>
                  <a:lnTo>
                    <a:pt x="21270" y="124782"/>
                  </a:lnTo>
                  <a:lnTo>
                    <a:pt x="24349" y="134858"/>
                  </a:lnTo>
                  <a:lnTo>
                    <a:pt x="27614" y="145345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2267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47081" y="536953"/>
              <a:ext cx="86163" cy="145676"/>
            </a:xfrm>
            <a:custGeom>
              <a:avLst/>
              <a:gdLst/>
              <a:ahLst/>
              <a:cxnLst/>
              <a:rect l="0" t="0" r="0" b="0"/>
              <a:pathLst>
                <a:path w="86163" h="145676">
                  <a:moveTo>
                    <a:pt x="1934" y="73699"/>
                  </a:moveTo>
                  <a:lnTo>
                    <a:pt x="4869" y="82568"/>
                  </a:lnTo>
                  <a:lnTo>
                    <a:pt x="7651" y="91555"/>
                  </a:lnTo>
                  <a:lnTo>
                    <a:pt x="10551" y="101545"/>
                  </a:lnTo>
                  <a:lnTo>
                    <a:pt x="13591" y="112353"/>
                  </a:lnTo>
                  <a:lnTo>
                    <a:pt x="16755" y="123516"/>
                  </a:lnTo>
                  <a:lnTo>
                    <a:pt x="19990" y="134650"/>
                  </a:lnTo>
                  <a:lnTo>
                    <a:pt x="22232" y="143089"/>
                  </a:lnTo>
                  <a:lnTo>
                    <a:pt x="22116" y="145675"/>
                  </a:lnTo>
                  <a:lnTo>
                    <a:pt x="19917" y="143476"/>
                  </a:lnTo>
                  <a:lnTo>
                    <a:pt x="16366" y="137994"/>
                  </a:lnTo>
                  <a:lnTo>
                    <a:pt x="12229" y="130100"/>
                  </a:lnTo>
                  <a:lnTo>
                    <a:pt x="7979" y="120404"/>
                  </a:lnTo>
                  <a:lnTo>
                    <a:pt x="4145" y="109388"/>
                  </a:lnTo>
                  <a:lnTo>
                    <a:pt x="1398" y="97429"/>
                  </a:lnTo>
                  <a:lnTo>
                    <a:pt x="0" y="84813"/>
                  </a:lnTo>
                  <a:lnTo>
                    <a:pt x="28" y="71909"/>
                  </a:lnTo>
                  <a:lnTo>
                    <a:pt x="1559" y="59168"/>
                  </a:lnTo>
                  <a:lnTo>
                    <a:pt x="4488" y="46833"/>
                  </a:lnTo>
                  <a:lnTo>
                    <a:pt x="9064" y="35431"/>
                  </a:lnTo>
                  <a:lnTo>
                    <a:pt x="15939" y="25831"/>
                  </a:lnTo>
                  <a:lnTo>
                    <a:pt x="25252" y="18340"/>
                  </a:lnTo>
                  <a:lnTo>
                    <a:pt x="36140" y="12772"/>
                  </a:lnTo>
                  <a:lnTo>
                    <a:pt x="48187" y="8176"/>
                  </a:lnTo>
                  <a:lnTo>
                    <a:pt x="63567" y="4150"/>
                  </a:lnTo>
                  <a:lnTo>
                    <a:pt x="86162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91843" y="498220"/>
              <a:ext cx="162541" cy="186133"/>
            </a:xfrm>
            <a:custGeom>
              <a:avLst/>
              <a:gdLst/>
              <a:ahLst/>
              <a:cxnLst/>
              <a:rect l="0" t="0" r="0" b="0"/>
              <a:pathLst>
                <a:path w="162541" h="186133">
                  <a:moveTo>
                    <a:pt x="4613" y="17676"/>
                  </a:moveTo>
                  <a:lnTo>
                    <a:pt x="1813" y="29344"/>
                  </a:lnTo>
                  <a:lnTo>
                    <a:pt x="311" y="39833"/>
                  </a:lnTo>
                  <a:lnTo>
                    <a:pt x="0" y="50139"/>
                  </a:lnTo>
                  <a:lnTo>
                    <a:pt x="507" y="60613"/>
                  </a:lnTo>
                  <a:lnTo>
                    <a:pt x="1327" y="71605"/>
                  </a:lnTo>
                  <a:lnTo>
                    <a:pt x="2146" y="83243"/>
                  </a:lnTo>
                  <a:lnTo>
                    <a:pt x="3003" y="95324"/>
                  </a:lnTo>
                  <a:lnTo>
                    <a:pt x="4178" y="107431"/>
                  </a:lnTo>
                  <a:lnTo>
                    <a:pt x="5817" y="119313"/>
                  </a:lnTo>
                  <a:lnTo>
                    <a:pt x="7917" y="130901"/>
                  </a:lnTo>
                  <a:lnTo>
                    <a:pt x="10406" y="142215"/>
                  </a:lnTo>
                  <a:lnTo>
                    <a:pt x="13168" y="153233"/>
                  </a:lnTo>
                  <a:lnTo>
                    <a:pt x="15230" y="161451"/>
                  </a:lnTo>
                  <a:lnTo>
                    <a:pt x="15494" y="163794"/>
                  </a:lnTo>
                  <a:lnTo>
                    <a:pt x="14378" y="161418"/>
                  </a:lnTo>
                  <a:lnTo>
                    <a:pt x="12553" y="155828"/>
                  </a:lnTo>
                  <a:lnTo>
                    <a:pt x="10657" y="147871"/>
                  </a:lnTo>
                  <a:lnTo>
                    <a:pt x="9023" y="138133"/>
                  </a:lnTo>
                  <a:lnTo>
                    <a:pt x="7742" y="126922"/>
                  </a:lnTo>
                  <a:lnTo>
                    <a:pt x="6792" y="114301"/>
                  </a:lnTo>
                  <a:lnTo>
                    <a:pt x="6117" y="100429"/>
                  </a:lnTo>
                  <a:lnTo>
                    <a:pt x="5812" y="85867"/>
                  </a:lnTo>
                  <a:lnTo>
                    <a:pt x="6131" y="71474"/>
                  </a:lnTo>
                  <a:lnTo>
                    <a:pt x="7163" y="57725"/>
                  </a:lnTo>
                  <a:lnTo>
                    <a:pt x="9009" y="44884"/>
                  </a:lnTo>
                  <a:lnTo>
                    <a:pt x="11850" y="33178"/>
                  </a:lnTo>
                  <a:lnTo>
                    <a:pt x="15694" y="22616"/>
                  </a:lnTo>
                  <a:lnTo>
                    <a:pt x="20565" y="13522"/>
                  </a:lnTo>
                  <a:lnTo>
                    <a:pt x="26582" y="6609"/>
                  </a:lnTo>
                  <a:lnTo>
                    <a:pt x="33700" y="2078"/>
                  </a:lnTo>
                  <a:lnTo>
                    <a:pt x="41580" y="0"/>
                  </a:lnTo>
                  <a:lnTo>
                    <a:pt x="49707" y="566"/>
                  </a:lnTo>
                  <a:lnTo>
                    <a:pt x="57764" y="3610"/>
                  </a:lnTo>
                  <a:lnTo>
                    <a:pt x="65629" y="8550"/>
                  </a:lnTo>
                  <a:lnTo>
                    <a:pt x="73290" y="14604"/>
                  </a:lnTo>
                  <a:lnTo>
                    <a:pt x="80776" y="21231"/>
                  </a:lnTo>
                  <a:lnTo>
                    <a:pt x="88125" y="28456"/>
                  </a:lnTo>
                  <a:lnTo>
                    <a:pt x="95373" y="36743"/>
                  </a:lnTo>
                  <a:lnTo>
                    <a:pt x="102546" y="46276"/>
                  </a:lnTo>
                  <a:lnTo>
                    <a:pt x="109500" y="56798"/>
                  </a:lnTo>
                  <a:lnTo>
                    <a:pt x="115943" y="67786"/>
                  </a:lnTo>
                  <a:lnTo>
                    <a:pt x="121758" y="78883"/>
                  </a:lnTo>
                  <a:lnTo>
                    <a:pt x="126984" y="89929"/>
                  </a:lnTo>
                  <a:lnTo>
                    <a:pt x="131728" y="100871"/>
                  </a:lnTo>
                  <a:lnTo>
                    <a:pt x="136106" y="111710"/>
                  </a:lnTo>
                  <a:lnTo>
                    <a:pt x="140216" y="122463"/>
                  </a:lnTo>
                  <a:lnTo>
                    <a:pt x="144137" y="133149"/>
                  </a:lnTo>
                  <a:lnTo>
                    <a:pt x="147923" y="143773"/>
                  </a:lnTo>
                  <a:lnTo>
                    <a:pt x="151461" y="153895"/>
                  </a:lnTo>
                  <a:lnTo>
                    <a:pt x="154834" y="163629"/>
                  </a:lnTo>
                  <a:lnTo>
                    <a:pt x="158339" y="173831"/>
                  </a:lnTo>
                  <a:lnTo>
                    <a:pt x="162540" y="18613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80121" y="479031"/>
              <a:ext cx="216418" cy="173736"/>
            </a:xfrm>
            <a:custGeom>
              <a:avLst/>
              <a:gdLst/>
              <a:ahLst/>
              <a:cxnLst/>
              <a:rect l="0" t="0" r="0" b="0"/>
              <a:pathLst>
                <a:path w="216418" h="173736">
                  <a:moveTo>
                    <a:pt x="47962" y="142150"/>
                  </a:moveTo>
                  <a:lnTo>
                    <a:pt x="53896" y="136282"/>
                  </a:lnTo>
                  <a:lnTo>
                    <a:pt x="60101" y="130718"/>
                  </a:lnTo>
                  <a:lnTo>
                    <a:pt x="67182" y="124910"/>
                  </a:lnTo>
                  <a:lnTo>
                    <a:pt x="74604" y="118483"/>
                  </a:lnTo>
                  <a:lnTo>
                    <a:pt x="81306" y="110857"/>
                  </a:lnTo>
                  <a:lnTo>
                    <a:pt x="86736" y="101822"/>
                  </a:lnTo>
                  <a:lnTo>
                    <a:pt x="90686" y="91495"/>
                  </a:lnTo>
                  <a:lnTo>
                    <a:pt x="93037" y="80119"/>
                  </a:lnTo>
                  <a:lnTo>
                    <a:pt x="93906" y="67954"/>
                  </a:lnTo>
                  <a:lnTo>
                    <a:pt x="93386" y="55381"/>
                  </a:lnTo>
                  <a:lnTo>
                    <a:pt x="91457" y="42875"/>
                  </a:lnTo>
                  <a:lnTo>
                    <a:pt x="88230" y="30710"/>
                  </a:lnTo>
                  <a:lnTo>
                    <a:pt x="83610" y="19594"/>
                  </a:lnTo>
                  <a:lnTo>
                    <a:pt x="77228" y="10719"/>
                  </a:lnTo>
                  <a:lnTo>
                    <a:pt x="69053" y="4538"/>
                  </a:lnTo>
                  <a:lnTo>
                    <a:pt x="59649" y="1017"/>
                  </a:lnTo>
                  <a:lnTo>
                    <a:pt x="49960" y="0"/>
                  </a:lnTo>
                  <a:lnTo>
                    <a:pt x="40563" y="1133"/>
                  </a:lnTo>
                  <a:lnTo>
                    <a:pt x="31817" y="4127"/>
                  </a:lnTo>
                  <a:lnTo>
                    <a:pt x="24023" y="8860"/>
                  </a:lnTo>
                  <a:lnTo>
                    <a:pt x="17234" y="15118"/>
                  </a:lnTo>
                  <a:lnTo>
                    <a:pt x="11490" y="22927"/>
                  </a:lnTo>
                  <a:lnTo>
                    <a:pt x="6913" y="32602"/>
                  </a:lnTo>
                  <a:lnTo>
                    <a:pt x="3465" y="44145"/>
                  </a:lnTo>
                  <a:lnTo>
                    <a:pt x="1128" y="57135"/>
                  </a:lnTo>
                  <a:lnTo>
                    <a:pt x="0" y="70917"/>
                  </a:lnTo>
                  <a:lnTo>
                    <a:pt x="24" y="85033"/>
                  </a:lnTo>
                  <a:lnTo>
                    <a:pt x="1173" y="99086"/>
                  </a:lnTo>
                  <a:lnTo>
                    <a:pt x="3540" y="112667"/>
                  </a:lnTo>
                  <a:lnTo>
                    <a:pt x="7061" y="125604"/>
                  </a:lnTo>
                  <a:lnTo>
                    <a:pt x="11714" y="137595"/>
                  </a:lnTo>
                  <a:lnTo>
                    <a:pt x="17586" y="148130"/>
                  </a:lnTo>
                  <a:lnTo>
                    <a:pt x="24610" y="157057"/>
                  </a:lnTo>
                  <a:lnTo>
                    <a:pt x="32598" y="164052"/>
                  </a:lnTo>
                  <a:lnTo>
                    <a:pt x="41329" y="168478"/>
                  </a:lnTo>
                  <a:lnTo>
                    <a:pt x="50598" y="170227"/>
                  </a:lnTo>
                  <a:lnTo>
                    <a:pt x="59924" y="169470"/>
                  </a:lnTo>
                  <a:lnTo>
                    <a:pt x="68571" y="166387"/>
                  </a:lnTo>
                  <a:lnTo>
                    <a:pt x="76193" y="161312"/>
                  </a:lnTo>
                  <a:lnTo>
                    <a:pt x="82631" y="154501"/>
                  </a:lnTo>
                  <a:lnTo>
                    <a:pt x="87739" y="146044"/>
                  </a:lnTo>
                  <a:lnTo>
                    <a:pt x="91591" y="136165"/>
                  </a:lnTo>
                  <a:lnTo>
                    <a:pt x="94743" y="126135"/>
                  </a:lnTo>
                  <a:lnTo>
                    <a:pt x="98772" y="118261"/>
                  </a:lnTo>
                  <a:lnTo>
                    <a:pt x="104234" y="114028"/>
                  </a:lnTo>
                  <a:lnTo>
                    <a:pt x="109727" y="113671"/>
                  </a:lnTo>
                  <a:lnTo>
                    <a:pt x="114770" y="116505"/>
                  </a:lnTo>
                  <a:lnTo>
                    <a:pt x="119538" y="121542"/>
                  </a:lnTo>
                  <a:lnTo>
                    <a:pt x="124445" y="127788"/>
                  </a:lnTo>
                  <a:lnTo>
                    <a:pt x="129720" y="134592"/>
                  </a:lnTo>
                  <a:lnTo>
                    <a:pt x="135573" y="141458"/>
                  </a:lnTo>
                  <a:lnTo>
                    <a:pt x="142258" y="147921"/>
                  </a:lnTo>
                  <a:lnTo>
                    <a:pt x="149832" y="153784"/>
                  </a:lnTo>
                  <a:lnTo>
                    <a:pt x="158308" y="158908"/>
                  </a:lnTo>
                  <a:lnTo>
                    <a:pt x="168900" y="163609"/>
                  </a:lnTo>
                  <a:lnTo>
                    <a:pt x="185892" y="168297"/>
                  </a:lnTo>
                  <a:lnTo>
                    <a:pt x="216417" y="17373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02458" y="532096"/>
              <a:ext cx="225708" cy="183842"/>
            </a:xfrm>
            <a:custGeom>
              <a:avLst/>
              <a:gdLst/>
              <a:ahLst/>
              <a:cxnLst/>
              <a:rect l="0" t="0" r="0" b="0"/>
              <a:pathLst>
                <a:path w="225708" h="183842">
                  <a:moveTo>
                    <a:pt x="4609" y="15385"/>
                  </a:moveTo>
                  <a:lnTo>
                    <a:pt x="1809" y="27054"/>
                  </a:lnTo>
                  <a:lnTo>
                    <a:pt x="307" y="37542"/>
                  </a:lnTo>
                  <a:lnTo>
                    <a:pt x="0" y="47849"/>
                  </a:lnTo>
                  <a:lnTo>
                    <a:pt x="680" y="58323"/>
                  </a:lnTo>
                  <a:lnTo>
                    <a:pt x="2147" y="69315"/>
                  </a:lnTo>
                  <a:lnTo>
                    <a:pt x="4223" y="80855"/>
                  </a:lnTo>
                  <a:lnTo>
                    <a:pt x="6952" y="89321"/>
                  </a:lnTo>
                  <a:lnTo>
                    <a:pt x="9862" y="90457"/>
                  </a:lnTo>
                  <a:lnTo>
                    <a:pt x="11965" y="86007"/>
                  </a:lnTo>
                  <a:lnTo>
                    <a:pt x="13428" y="78199"/>
                  </a:lnTo>
                  <a:lnTo>
                    <a:pt x="14833" y="68673"/>
                  </a:lnTo>
                  <a:lnTo>
                    <a:pt x="16533" y="58379"/>
                  </a:lnTo>
                  <a:lnTo>
                    <a:pt x="18794" y="47954"/>
                  </a:lnTo>
                  <a:lnTo>
                    <a:pt x="21897" y="37915"/>
                  </a:lnTo>
                  <a:lnTo>
                    <a:pt x="25905" y="28501"/>
                  </a:lnTo>
                  <a:lnTo>
                    <a:pt x="30709" y="20527"/>
                  </a:lnTo>
                  <a:lnTo>
                    <a:pt x="36148" y="15433"/>
                  </a:lnTo>
                  <a:lnTo>
                    <a:pt x="42063" y="13746"/>
                  </a:lnTo>
                  <a:lnTo>
                    <a:pt x="48320" y="15037"/>
                  </a:lnTo>
                  <a:lnTo>
                    <a:pt x="54819" y="18410"/>
                  </a:lnTo>
                  <a:lnTo>
                    <a:pt x="61484" y="23121"/>
                  </a:lnTo>
                  <a:lnTo>
                    <a:pt x="68265" y="28837"/>
                  </a:lnTo>
                  <a:lnTo>
                    <a:pt x="75124" y="35555"/>
                  </a:lnTo>
                  <a:lnTo>
                    <a:pt x="82038" y="43165"/>
                  </a:lnTo>
                  <a:lnTo>
                    <a:pt x="89074" y="49868"/>
                  </a:lnTo>
                  <a:lnTo>
                    <a:pt x="95568" y="52747"/>
                  </a:lnTo>
                  <a:lnTo>
                    <a:pt x="100565" y="51168"/>
                  </a:lnTo>
                  <a:lnTo>
                    <a:pt x="104473" y="45895"/>
                  </a:lnTo>
                  <a:lnTo>
                    <a:pt x="107877" y="37908"/>
                  </a:lnTo>
                  <a:lnTo>
                    <a:pt x="111451" y="28502"/>
                  </a:lnTo>
                  <a:lnTo>
                    <a:pt x="115962" y="19193"/>
                  </a:lnTo>
                  <a:lnTo>
                    <a:pt x="121724" y="10810"/>
                  </a:lnTo>
                  <a:lnTo>
                    <a:pt x="128518" y="4201"/>
                  </a:lnTo>
                  <a:lnTo>
                    <a:pt x="135831" y="491"/>
                  </a:lnTo>
                  <a:lnTo>
                    <a:pt x="143293" y="0"/>
                  </a:lnTo>
                  <a:lnTo>
                    <a:pt x="150571" y="2398"/>
                  </a:lnTo>
                  <a:lnTo>
                    <a:pt x="157295" y="7112"/>
                  </a:lnTo>
                  <a:lnTo>
                    <a:pt x="163335" y="13574"/>
                  </a:lnTo>
                  <a:lnTo>
                    <a:pt x="168898" y="21465"/>
                  </a:lnTo>
                  <a:lnTo>
                    <a:pt x="174408" y="30720"/>
                  </a:lnTo>
                  <a:lnTo>
                    <a:pt x="180116" y="41193"/>
                  </a:lnTo>
                  <a:lnTo>
                    <a:pt x="185937" y="52493"/>
                  </a:lnTo>
                  <a:lnTo>
                    <a:pt x="191544" y="64077"/>
                  </a:lnTo>
                  <a:lnTo>
                    <a:pt x="196762" y="75615"/>
                  </a:lnTo>
                  <a:lnTo>
                    <a:pt x="201572" y="87142"/>
                  </a:lnTo>
                  <a:lnTo>
                    <a:pt x="206028" y="98948"/>
                  </a:lnTo>
                  <a:lnTo>
                    <a:pt x="210205" y="111180"/>
                  </a:lnTo>
                  <a:lnTo>
                    <a:pt x="214021" y="123617"/>
                  </a:lnTo>
                  <a:lnTo>
                    <a:pt x="217620" y="137183"/>
                  </a:lnTo>
                  <a:lnTo>
                    <a:pt x="221315" y="155310"/>
                  </a:lnTo>
                  <a:lnTo>
                    <a:pt x="225707" y="1838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38694" y="504295"/>
              <a:ext cx="147400" cy="201115"/>
            </a:xfrm>
            <a:custGeom>
              <a:avLst/>
              <a:gdLst/>
              <a:ahLst/>
              <a:cxnLst/>
              <a:rect l="0" t="0" r="0" b="0"/>
              <a:pathLst>
                <a:path w="147400" h="201115">
                  <a:moveTo>
                    <a:pt x="0" y="159000"/>
                  </a:moveTo>
                  <a:lnTo>
                    <a:pt x="3068" y="150266"/>
                  </a:lnTo>
                  <a:lnTo>
                    <a:pt x="7132" y="142559"/>
                  </a:lnTo>
                  <a:lnTo>
                    <a:pt x="12624" y="135162"/>
                  </a:lnTo>
                  <a:lnTo>
                    <a:pt x="19384" y="128073"/>
                  </a:lnTo>
                  <a:lnTo>
                    <a:pt x="27182" y="121543"/>
                  </a:lnTo>
                  <a:lnTo>
                    <a:pt x="35778" y="115666"/>
                  </a:lnTo>
                  <a:lnTo>
                    <a:pt x="44963" y="110228"/>
                  </a:lnTo>
                  <a:lnTo>
                    <a:pt x="54568" y="104810"/>
                  </a:lnTo>
                  <a:lnTo>
                    <a:pt x="64464" y="99162"/>
                  </a:lnTo>
                  <a:lnTo>
                    <a:pt x="74393" y="93214"/>
                  </a:lnTo>
                  <a:lnTo>
                    <a:pt x="83986" y="86989"/>
                  </a:lnTo>
                  <a:lnTo>
                    <a:pt x="93064" y="80534"/>
                  </a:lnTo>
                  <a:lnTo>
                    <a:pt x="101465" y="73741"/>
                  </a:lnTo>
                  <a:lnTo>
                    <a:pt x="108962" y="66349"/>
                  </a:lnTo>
                  <a:lnTo>
                    <a:pt x="115509" y="58265"/>
                  </a:lnTo>
                  <a:lnTo>
                    <a:pt x="120736" y="49548"/>
                  </a:lnTo>
                  <a:lnTo>
                    <a:pt x="123893" y="40319"/>
                  </a:lnTo>
                  <a:lnTo>
                    <a:pt x="124741" y="30716"/>
                  </a:lnTo>
                  <a:lnTo>
                    <a:pt x="123021" y="21336"/>
                  </a:lnTo>
                  <a:lnTo>
                    <a:pt x="118219" y="13184"/>
                  </a:lnTo>
                  <a:lnTo>
                    <a:pt x="110364" y="6717"/>
                  </a:lnTo>
                  <a:lnTo>
                    <a:pt x="100227" y="2209"/>
                  </a:lnTo>
                  <a:lnTo>
                    <a:pt x="88991" y="0"/>
                  </a:lnTo>
                  <a:lnTo>
                    <a:pt x="77450" y="44"/>
                  </a:lnTo>
                  <a:lnTo>
                    <a:pt x="66130" y="2327"/>
                  </a:lnTo>
                  <a:lnTo>
                    <a:pt x="55464" y="7042"/>
                  </a:lnTo>
                  <a:lnTo>
                    <a:pt x="45597" y="14057"/>
                  </a:lnTo>
                  <a:lnTo>
                    <a:pt x="36636" y="22831"/>
                  </a:lnTo>
                  <a:lnTo>
                    <a:pt x="28746" y="32620"/>
                  </a:lnTo>
                  <a:lnTo>
                    <a:pt x="21924" y="42907"/>
                  </a:lnTo>
                  <a:lnTo>
                    <a:pt x="16340" y="53573"/>
                  </a:lnTo>
                  <a:lnTo>
                    <a:pt x="12408" y="64792"/>
                  </a:lnTo>
                  <a:lnTo>
                    <a:pt x="10214" y="76630"/>
                  </a:lnTo>
                  <a:lnTo>
                    <a:pt x="9706" y="88867"/>
                  </a:lnTo>
                  <a:lnTo>
                    <a:pt x="10877" y="101090"/>
                  </a:lnTo>
                  <a:lnTo>
                    <a:pt x="13552" y="113051"/>
                  </a:lnTo>
                  <a:lnTo>
                    <a:pt x="17450" y="124524"/>
                  </a:lnTo>
                  <a:lnTo>
                    <a:pt x="22272" y="135230"/>
                  </a:lnTo>
                  <a:lnTo>
                    <a:pt x="27776" y="145091"/>
                  </a:lnTo>
                  <a:lnTo>
                    <a:pt x="33927" y="154034"/>
                  </a:lnTo>
                  <a:lnTo>
                    <a:pt x="40885" y="161903"/>
                  </a:lnTo>
                  <a:lnTo>
                    <a:pt x="48679" y="168717"/>
                  </a:lnTo>
                  <a:lnTo>
                    <a:pt x="57201" y="174634"/>
                  </a:lnTo>
                  <a:lnTo>
                    <a:pt x="66299" y="179851"/>
                  </a:lnTo>
                  <a:lnTo>
                    <a:pt x="75830" y="184545"/>
                  </a:lnTo>
                  <a:lnTo>
                    <a:pt x="85792" y="188713"/>
                  </a:lnTo>
                  <a:lnTo>
                    <a:pt x="97626" y="192586"/>
                  </a:lnTo>
                  <a:lnTo>
                    <a:pt x="115721" y="196506"/>
                  </a:lnTo>
                  <a:lnTo>
                    <a:pt x="147399" y="2011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96622" y="466523"/>
              <a:ext cx="244808" cy="291529"/>
            </a:xfrm>
            <a:custGeom>
              <a:avLst/>
              <a:gdLst/>
              <a:ahLst/>
              <a:cxnLst/>
              <a:rect l="0" t="0" r="0" b="0"/>
              <a:pathLst>
                <a:path w="244808" h="291529">
                  <a:moveTo>
                    <a:pt x="189512" y="17787"/>
                  </a:moveTo>
                  <a:lnTo>
                    <a:pt x="180711" y="14854"/>
                  </a:lnTo>
                  <a:lnTo>
                    <a:pt x="172364" y="12071"/>
                  </a:lnTo>
                  <a:lnTo>
                    <a:pt x="163662" y="9176"/>
                  </a:lnTo>
                  <a:lnTo>
                    <a:pt x="154368" y="6309"/>
                  </a:lnTo>
                  <a:lnTo>
                    <a:pt x="144224" y="3792"/>
                  </a:lnTo>
                  <a:lnTo>
                    <a:pt x="133184" y="1786"/>
                  </a:lnTo>
                  <a:lnTo>
                    <a:pt x="121517" y="446"/>
                  </a:lnTo>
                  <a:lnTo>
                    <a:pt x="109695" y="0"/>
                  </a:lnTo>
                  <a:lnTo>
                    <a:pt x="98011" y="485"/>
                  </a:lnTo>
                  <a:lnTo>
                    <a:pt x="86725" y="1947"/>
                  </a:lnTo>
                  <a:lnTo>
                    <a:pt x="76149" y="4524"/>
                  </a:lnTo>
                  <a:lnTo>
                    <a:pt x="66384" y="8192"/>
                  </a:lnTo>
                  <a:lnTo>
                    <a:pt x="57844" y="13111"/>
                  </a:lnTo>
                  <a:lnTo>
                    <a:pt x="51311" y="19695"/>
                  </a:lnTo>
                  <a:lnTo>
                    <a:pt x="47035" y="28006"/>
                  </a:lnTo>
                  <a:lnTo>
                    <a:pt x="44960" y="37501"/>
                  </a:lnTo>
                  <a:lnTo>
                    <a:pt x="44996" y="47251"/>
                  </a:lnTo>
                  <a:lnTo>
                    <a:pt x="46879" y="56684"/>
                  </a:lnTo>
                  <a:lnTo>
                    <a:pt x="50564" y="65285"/>
                  </a:lnTo>
                  <a:lnTo>
                    <a:pt x="56303" y="72450"/>
                  </a:lnTo>
                  <a:lnTo>
                    <a:pt x="64045" y="77997"/>
                  </a:lnTo>
                  <a:lnTo>
                    <a:pt x="73324" y="81924"/>
                  </a:lnTo>
                  <a:lnTo>
                    <a:pt x="83462" y="84209"/>
                  </a:lnTo>
                  <a:lnTo>
                    <a:pt x="93981" y="85019"/>
                  </a:lnTo>
                  <a:lnTo>
                    <a:pt x="104636" y="84958"/>
                  </a:lnTo>
                  <a:lnTo>
                    <a:pt x="115315" y="84928"/>
                  </a:lnTo>
                  <a:lnTo>
                    <a:pt x="125977" y="85441"/>
                  </a:lnTo>
                  <a:lnTo>
                    <a:pt x="136611" y="86791"/>
                  </a:lnTo>
                  <a:lnTo>
                    <a:pt x="147217" y="89228"/>
                  </a:lnTo>
                  <a:lnTo>
                    <a:pt x="157803" y="92755"/>
                  </a:lnTo>
                  <a:lnTo>
                    <a:pt x="168370" y="97056"/>
                  </a:lnTo>
                  <a:lnTo>
                    <a:pt x="178926" y="101619"/>
                  </a:lnTo>
                  <a:lnTo>
                    <a:pt x="189470" y="106130"/>
                  </a:lnTo>
                  <a:lnTo>
                    <a:pt x="199838" y="110629"/>
                  </a:lnTo>
                  <a:lnTo>
                    <a:pt x="209726" y="115409"/>
                  </a:lnTo>
                  <a:lnTo>
                    <a:pt x="218997" y="120633"/>
                  </a:lnTo>
                  <a:lnTo>
                    <a:pt x="227359" y="126635"/>
                  </a:lnTo>
                  <a:lnTo>
                    <a:pt x="234297" y="133961"/>
                  </a:lnTo>
                  <a:lnTo>
                    <a:pt x="239656" y="142777"/>
                  </a:lnTo>
                  <a:lnTo>
                    <a:pt x="243270" y="152615"/>
                  </a:lnTo>
                  <a:lnTo>
                    <a:pt x="244807" y="162596"/>
                  </a:lnTo>
                  <a:lnTo>
                    <a:pt x="244278" y="172188"/>
                  </a:lnTo>
                  <a:lnTo>
                    <a:pt x="241823" y="181066"/>
                  </a:lnTo>
                  <a:lnTo>
                    <a:pt x="237519" y="188949"/>
                  </a:lnTo>
                  <a:lnTo>
                    <a:pt x="231583" y="195796"/>
                  </a:lnTo>
                  <a:lnTo>
                    <a:pt x="224176" y="201580"/>
                  </a:lnTo>
                  <a:lnTo>
                    <a:pt x="215312" y="206182"/>
                  </a:lnTo>
                  <a:lnTo>
                    <a:pt x="205128" y="209657"/>
                  </a:lnTo>
                  <a:lnTo>
                    <a:pt x="193869" y="212351"/>
                  </a:lnTo>
                  <a:lnTo>
                    <a:pt x="181786" y="214783"/>
                  </a:lnTo>
                  <a:lnTo>
                    <a:pt x="169108" y="217277"/>
                  </a:lnTo>
                  <a:lnTo>
                    <a:pt x="156172" y="219955"/>
                  </a:lnTo>
                  <a:lnTo>
                    <a:pt x="143415" y="222832"/>
                  </a:lnTo>
                  <a:lnTo>
                    <a:pt x="131053" y="225886"/>
                  </a:lnTo>
                  <a:lnTo>
                    <a:pt x="118956" y="229242"/>
                  </a:lnTo>
                  <a:lnTo>
                    <a:pt x="106759" y="233173"/>
                  </a:lnTo>
                  <a:lnTo>
                    <a:pt x="94263" y="237780"/>
                  </a:lnTo>
                  <a:lnTo>
                    <a:pt x="81750" y="243009"/>
                  </a:lnTo>
                  <a:lnTo>
                    <a:pt x="69875" y="248743"/>
                  </a:lnTo>
                  <a:lnTo>
                    <a:pt x="58960" y="254856"/>
                  </a:lnTo>
                  <a:lnTo>
                    <a:pt x="48915" y="261131"/>
                  </a:lnTo>
                  <a:lnTo>
                    <a:pt x="38211" y="267986"/>
                  </a:lnTo>
                  <a:lnTo>
                    <a:pt x="23674" y="277141"/>
                  </a:lnTo>
                  <a:lnTo>
                    <a:pt x="0" y="291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12477" y="70540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0" name="Straight Connector 49"/>
          <p:cNvCxnSpPr/>
          <p:nvPr/>
        </p:nvCxnSpPr>
        <p:spPr>
          <a:xfrm flipH="1">
            <a:off x="1316062" y="2558425"/>
            <a:ext cx="497997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3148020" y="1705616"/>
            <a:ext cx="0" cy="16319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5380062" y="1652974"/>
            <a:ext cx="0" cy="90545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1495046" y="2579481"/>
            <a:ext cx="294798" cy="6738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337326" y="2590010"/>
            <a:ext cx="379026" cy="9370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505989" y="2568953"/>
            <a:ext cx="231627" cy="6106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729259" y="3179606"/>
            <a:ext cx="115813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4127171" y="3169077"/>
            <a:ext cx="284269" cy="5895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801202" y="2568953"/>
            <a:ext cx="452725" cy="8843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Group 65"/>
          <p:cNvGrpSpPr/>
          <p:nvPr/>
        </p:nvGrpSpPr>
        <p:grpSpPr>
          <a:xfrm>
            <a:off x="1231834" y="1849052"/>
            <a:ext cx="1618948" cy="740959"/>
            <a:chOff x="1231834" y="1849052"/>
            <a:chExt cx="1618948" cy="740959"/>
          </a:xfrm>
        </p:grpSpPr>
        <p:sp>
          <p:nvSpPr>
            <p:cNvPr id="59" name="Freeform 58"/>
            <p:cNvSpPr/>
            <p:nvPr/>
          </p:nvSpPr>
          <p:spPr>
            <a:xfrm>
              <a:off x="1473989" y="1895129"/>
              <a:ext cx="10489" cy="558011"/>
            </a:xfrm>
            <a:custGeom>
              <a:avLst/>
              <a:gdLst/>
              <a:ahLst/>
              <a:cxnLst/>
              <a:rect l="0" t="0" r="0" b="0"/>
              <a:pathLst>
                <a:path w="10489" h="558011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2"/>
                  </a:lnTo>
                  <a:lnTo>
                    <a:pt x="0" y="62143"/>
                  </a:lnTo>
                  <a:lnTo>
                    <a:pt x="0" y="80284"/>
                  </a:lnTo>
                  <a:lnTo>
                    <a:pt x="0" y="99262"/>
                  </a:lnTo>
                  <a:lnTo>
                    <a:pt x="0" y="118530"/>
                  </a:lnTo>
                  <a:lnTo>
                    <a:pt x="0" y="137297"/>
                  </a:lnTo>
                  <a:lnTo>
                    <a:pt x="5" y="155183"/>
                  </a:lnTo>
                  <a:lnTo>
                    <a:pt x="177" y="172648"/>
                  </a:lnTo>
                  <a:lnTo>
                    <a:pt x="826" y="190747"/>
                  </a:lnTo>
                  <a:lnTo>
                    <a:pt x="2075" y="210030"/>
                  </a:lnTo>
                  <a:lnTo>
                    <a:pt x="3727" y="230068"/>
                  </a:lnTo>
                  <a:lnTo>
                    <a:pt x="5376" y="249767"/>
                  </a:lnTo>
                  <a:lnTo>
                    <a:pt x="6778" y="268502"/>
                  </a:lnTo>
                  <a:lnTo>
                    <a:pt x="7871" y="286149"/>
                  </a:lnTo>
                  <a:lnTo>
                    <a:pt x="8679" y="302834"/>
                  </a:lnTo>
                  <a:lnTo>
                    <a:pt x="9257" y="318765"/>
                  </a:lnTo>
                  <a:lnTo>
                    <a:pt x="9662" y="334464"/>
                  </a:lnTo>
                  <a:lnTo>
                    <a:pt x="9942" y="350705"/>
                  </a:lnTo>
                  <a:lnTo>
                    <a:pt x="10133" y="367863"/>
                  </a:lnTo>
                  <a:lnTo>
                    <a:pt x="10262" y="385798"/>
                  </a:lnTo>
                  <a:lnTo>
                    <a:pt x="10350" y="404064"/>
                  </a:lnTo>
                  <a:lnTo>
                    <a:pt x="10409" y="422347"/>
                  </a:lnTo>
                  <a:lnTo>
                    <a:pt x="10449" y="440351"/>
                  </a:lnTo>
                  <a:lnTo>
                    <a:pt x="10475" y="457739"/>
                  </a:lnTo>
                  <a:lnTo>
                    <a:pt x="10488" y="474384"/>
                  </a:lnTo>
                  <a:lnTo>
                    <a:pt x="10299" y="490128"/>
                  </a:lnTo>
                  <a:lnTo>
                    <a:pt x="9406" y="506436"/>
                  </a:lnTo>
                  <a:lnTo>
                    <a:pt x="6615" y="52697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231834" y="1849052"/>
              <a:ext cx="473783" cy="635674"/>
            </a:xfrm>
            <a:custGeom>
              <a:avLst/>
              <a:gdLst/>
              <a:ahLst/>
              <a:cxnLst/>
              <a:rect l="0" t="0" r="0" b="0"/>
              <a:pathLst>
                <a:path w="473783" h="635674">
                  <a:moveTo>
                    <a:pt x="0" y="119777"/>
                  </a:moveTo>
                  <a:lnTo>
                    <a:pt x="8734" y="113909"/>
                  </a:lnTo>
                  <a:lnTo>
                    <a:pt x="16441" y="108344"/>
                  </a:lnTo>
                  <a:lnTo>
                    <a:pt x="23843" y="102545"/>
                  </a:lnTo>
                  <a:lnTo>
                    <a:pt x="31104" y="96465"/>
                  </a:lnTo>
                  <a:lnTo>
                    <a:pt x="38282" y="90135"/>
                  </a:lnTo>
                  <a:lnTo>
                    <a:pt x="45408" y="83607"/>
                  </a:lnTo>
                  <a:lnTo>
                    <a:pt x="52498" y="76931"/>
                  </a:lnTo>
                  <a:lnTo>
                    <a:pt x="59565" y="70148"/>
                  </a:lnTo>
                  <a:lnTo>
                    <a:pt x="66616" y="63291"/>
                  </a:lnTo>
                  <a:lnTo>
                    <a:pt x="73656" y="56381"/>
                  </a:lnTo>
                  <a:lnTo>
                    <a:pt x="80690" y="49436"/>
                  </a:lnTo>
                  <a:lnTo>
                    <a:pt x="87727" y="42471"/>
                  </a:lnTo>
                  <a:lnTo>
                    <a:pt x="95098" y="35659"/>
                  </a:lnTo>
                  <a:lnTo>
                    <a:pt x="103418" y="29310"/>
                  </a:lnTo>
                  <a:lnTo>
                    <a:pt x="112946" y="23564"/>
                  </a:lnTo>
                  <a:lnTo>
                    <a:pt x="123618" y="18553"/>
                  </a:lnTo>
                  <a:lnTo>
                    <a:pt x="135232" y="14486"/>
                  </a:lnTo>
                  <a:lnTo>
                    <a:pt x="147563" y="11376"/>
                  </a:lnTo>
                  <a:lnTo>
                    <a:pt x="160420" y="8931"/>
                  </a:lnTo>
                  <a:lnTo>
                    <a:pt x="173648" y="6667"/>
                  </a:lnTo>
                  <a:lnTo>
                    <a:pt x="187131" y="4295"/>
                  </a:lnTo>
                  <a:lnTo>
                    <a:pt x="200624" y="2039"/>
                  </a:lnTo>
                  <a:lnTo>
                    <a:pt x="213763" y="509"/>
                  </a:lnTo>
                  <a:lnTo>
                    <a:pt x="226383" y="0"/>
                  </a:lnTo>
                  <a:lnTo>
                    <a:pt x="238656" y="490"/>
                  </a:lnTo>
                  <a:lnTo>
                    <a:pt x="250970" y="1816"/>
                  </a:lnTo>
                  <a:lnTo>
                    <a:pt x="263546" y="3789"/>
                  </a:lnTo>
                  <a:lnTo>
                    <a:pt x="276111" y="6401"/>
                  </a:lnTo>
                  <a:lnTo>
                    <a:pt x="288022" y="9826"/>
                  </a:lnTo>
                  <a:lnTo>
                    <a:pt x="298961" y="14089"/>
                  </a:lnTo>
                  <a:lnTo>
                    <a:pt x="308932" y="19086"/>
                  </a:lnTo>
                  <a:lnTo>
                    <a:pt x="318091" y="24665"/>
                  </a:lnTo>
                  <a:lnTo>
                    <a:pt x="326622" y="30682"/>
                  </a:lnTo>
                  <a:lnTo>
                    <a:pt x="334690" y="37180"/>
                  </a:lnTo>
                  <a:lnTo>
                    <a:pt x="342430" y="44374"/>
                  </a:lnTo>
                  <a:lnTo>
                    <a:pt x="349935" y="52329"/>
                  </a:lnTo>
                  <a:lnTo>
                    <a:pt x="357113" y="61129"/>
                  </a:lnTo>
                  <a:lnTo>
                    <a:pt x="363707" y="70947"/>
                  </a:lnTo>
                  <a:lnTo>
                    <a:pt x="369623" y="81773"/>
                  </a:lnTo>
                  <a:lnTo>
                    <a:pt x="374918" y="93297"/>
                  </a:lnTo>
                  <a:lnTo>
                    <a:pt x="379708" y="105025"/>
                  </a:lnTo>
                  <a:lnTo>
                    <a:pt x="384107" y="116656"/>
                  </a:lnTo>
                  <a:lnTo>
                    <a:pt x="387892" y="128244"/>
                  </a:lnTo>
                  <a:lnTo>
                    <a:pt x="390530" y="140091"/>
                  </a:lnTo>
                  <a:lnTo>
                    <a:pt x="391822" y="152353"/>
                  </a:lnTo>
                  <a:lnTo>
                    <a:pt x="391876" y="164877"/>
                  </a:lnTo>
                  <a:lnTo>
                    <a:pt x="390924" y="177291"/>
                  </a:lnTo>
                  <a:lnTo>
                    <a:pt x="389209" y="189386"/>
                  </a:lnTo>
                  <a:lnTo>
                    <a:pt x="386941" y="201118"/>
                  </a:lnTo>
                  <a:lnTo>
                    <a:pt x="384281" y="212530"/>
                  </a:lnTo>
                  <a:lnTo>
                    <a:pt x="381345" y="223683"/>
                  </a:lnTo>
                  <a:lnTo>
                    <a:pt x="378052" y="234477"/>
                  </a:lnTo>
                  <a:lnTo>
                    <a:pt x="374157" y="244660"/>
                  </a:lnTo>
                  <a:lnTo>
                    <a:pt x="369571" y="254141"/>
                  </a:lnTo>
                  <a:lnTo>
                    <a:pt x="364354" y="262984"/>
                  </a:lnTo>
                  <a:lnTo>
                    <a:pt x="358627" y="271311"/>
                  </a:lnTo>
                  <a:lnTo>
                    <a:pt x="352515" y="279251"/>
                  </a:lnTo>
                  <a:lnTo>
                    <a:pt x="346122" y="287077"/>
                  </a:lnTo>
                  <a:lnTo>
                    <a:pt x="339532" y="295178"/>
                  </a:lnTo>
                  <a:lnTo>
                    <a:pt x="332800" y="303736"/>
                  </a:lnTo>
                  <a:lnTo>
                    <a:pt x="325805" y="312434"/>
                  </a:lnTo>
                  <a:lnTo>
                    <a:pt x="318270" y="320587"/>
                  </a:lnTo>
                  <a:lnTo>
                    <a:pt x="310096" y="327854"/>
                  </a:lnTo>
                  <a:lnTo>
                    <a:pt x="301656" y="334546"/>
                  </a:lnTo>
                  <a:lnTo>
                    <a:pt x="293677" y="341414"/>
                  </a:lnTo>
                  <a:lnTo>
                    <a:pt x="286549" y="348893"/>
                  </a:lnTo>
                  <a:lnTo>
                    <a:pt x="280799" y="357240"/>
                  </a:lnTo>
                  <a:lnTo>
                    <a:pt x="277226" y="366688"/>
                  </a:lnTo>
                  <a:lnTo>
                    <a:pt x="276052" y="377232"/>
                  </a:lnTo>
                  <a:lnTo>
                    <a:pt x="277029" y="388553"/>
                  </a:lnTo>
                  <a:lnTo>
                    <a:pt x="279728" y="400136"/>
                  </a:lnTo>
                  <a:lnTo>
                    <a:pt x="283722" y="411666"/>
                  </a:lnTo>
                  <a:lnTo>
                    <a:pt x="288653" y="423186"/>
                  </a:lnTo>
                  <a:lnTo>
                    <a:pt x="294245" y="434985"/>
                  </a:lnTo>
                  <a:lnTo>
                    <a:pt x="300295" y="447211"/>
                  </a:lnTo>
                  <a:lnTo>
                    <a:pt x="306660" y="459541"/>
                  </a:lnTo>
                  <a:lnTo>
                    <a:pt x="313238" y="471293"/>
                  </a:lnTo>
                  <a:lnTo>
                    <a:pt x="319962" y="482134"/>
                  </a:lnTo>
                  <a:lnTo>
                    <a:pt x="326782" y="492379"/>
                  </a:lnTo>
                  <a:lnTo>
                    <a:pt x="333669" y="502787"/>
                  </a:lnTo>
                  <a:lnTo>
                    <a:pt x="340604" y="513787"/>
                  </a:lnTo>
                  <a:lnTo>
                    <a:pt x="347736" y="525313"/>
                  </a:lnTo>
                  <a:lnTo>
                    <a:pt x="355364" y="536983"/>
                  </a:lnTo>
                  <a:lnTo>
                    <a:pt x="363610" y="548537"/>
                  </a:lnTo>
                  <a:lnTo>
                    <a:pt x="372437" y="559720"/>
                  </a:lnTo>
                  <a:lnTo>
                    <a:pt x="381741" y="570222"/>
                  </a:lnTo>
                  <a:lnTo>
                    <a:pt x="391408" y="579948"/>
                  </a:lnTo>
                  <a:lnTo>
                    <a:pt x="401340" y="588968"/>
                  </a:lnTo>
                  <a:lnTo>
                    <a:pt x="411460" y="597420"/>
                  </a:lnTo>
                  <a:lnTo>
                    <a:pt x="421702" y="605435"/>
                  </a:lnTo>
                  <a:lnTo>
                    <a:pt x="431762" y="612828"/>
                  </a:lnTo>
                  <a:lnTo>
                    <a:pt x="442191" y="619829"/>
                  </a:lnTo>
                  <a:lnTo>
                    <a:pt x="455022" y="627056"/>
                  </a:lnTo>
                  <a:lnTo>
                    <a:pt x="473782" y="635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03370" y="2263626"/>
              <a:ext cx="148134" cy="193564"/>
            </a:xfrm>
            <a:custGeom>
              <a:avLst/>
              <a:gdLst/>
              <a:ahLst/>
              <a:cxnLst/>
              <a:rect l="0" t="0" r="0" b="0"/>
              <a:pathLst>
                <a:path w="148134" h="193564">
                  <a:moveTo>
                    <a:pt x="75946" y="10529"/>
                  </a:moveTo>
                  <a:lnTo>
                    <a:pt x="64345" y="10663"/>
                  </a:lnTo>
                  <a:lnTo>
                    <a:pt x="54496" y="11944"/>
                  </a:lnTo>
                  <a:lnTo>
                    <a:pt x="45495" y="14541"/>
                  </a:lnTo>
                  <a:lnTo>
                    <a:pt x="37227" y="18433"/>
                  </a:lnTo>
                  <a:lnTo>
                    <a:pt x="29848" y="23715"/>
                  </a:lnTo>
                  <a:lnTo>
                    <a:pt x="23378" y="30305"/>
                  </a:lnTo>
                  <a:lnTo>
                    <a:pt x="17699" y="38151"/>
                  </a:lnTo>
                  <a:lnTo>
                    <a:pt x="12644" y="47310"/>
                  </a:lnTo>
                  <a:lnTo>
                    <a:pt x="8065" y="57690"/>
                  </a:lnTo>
                  <a:lnTo>
                    <a:pt x="4158" y="69082"/>
                  </a:lnTo>
                  <a:lnTo>
                    <a:pt x="1438" y="81252"/>
                  </a:lnTo>
                  <a:lnTo>
                    <a:pt x="90" y="93988"/>
                  </a:lnTo>
                  <a:lnTo>
                    <a:pt x="0" y="106963"/>
                  </a:lnTo>
                  <a:lnTo>
                    <a:pt x="927" y="119746"/>
                  </a:lnTo>
                  <a:lnTo>
                    <a:pt x="2629" y="132117"/>
                  </a:lnTo>
                  <a:lnTo>
                    <a:pt x="5059" y="143880"/>
                  </a:lnTo>
                  <a:lnTo>
                    <a:pt x="8360" y="154787"/>
                  </a:lnTo>
                  <a:lnTo>
                    <a:pt x="12549" y="164782"/>
                  </a:lnTo>
                  <a:lnTo>
                    <a:pt x="17836" y="173647"/>
                  </a:lnTo>
                  <a:lnTo>
                    <a:pt x="24674" y="180932"/>
                  </a:lnTo>
                  <a:lnTo>
                    <a:pt x="33168" y="186531"/>
                  </a:lnTo>
                  <a:lnTo>
                    <a:pt x="43128" y="190478"/>
                  </a:lnTo>
                  <a:lnTo>
                    <a:pt x="54255" y="192770"/>
                  </a:lnTo>
                  <a:lnTo>
                    <a:pt x="66248" y="193563"/>
                  </a:lnTo>
                  <a:lnTo>
                    <a:pt x="78536" y="192810"/>
                  </a:lnTo>
                  <a:lnTo>
                    <a:pt x="90318" y="190185"/>
                  </a:lnTo>
                  <a:lnTo>
                    <a:pt x="101199" y="185680"/>
                  </a:lnTo>
                  <a:lnTo>
                    <a:pt x="111146" y="179554"/>
                  </a:lnTo>
                  <a:lnTo>
                    <a:pt x="120295" y="172155"/>
                  </a:lnTo>
                  <a:lnTo>
                    <a:pt x="128809" y="163800"/>
                  </a:lnTo>
                  <a:lnTo>
                    <a:pt x="136359" y="154429"/>
                  </a:lnTo>
                  <a:lnTo>
                    <a:pt x="142154" y="143629"/>
                  </a:lnTo>
                  <a:lnTo>
                    <a:pt x="145904" y="131298"/>
                  </a:lnTo>
                  <a:lnTo>
                    <a:pt x="147779" y="117934"/>
                  </a:lnTo>
                  <a:lnTo>
                    <a:pt x="148133" y="104424"/>
                  </a:lnTo>
                  <a:lnTo>
                    <a:pt x="147331" y="91307"/>
                  </a:lnTo>
                  <a:lnTo>
                    <a:pt x="145523" y="78907"/>
                  </a:lnTo>
                  <a:lnTo>
                    <a:pt x="142648" y="67506"/>
                  </a:lnTo>
                  <a:lnTo>
                    <a:pt x="138752" y="57138"/>
                  </a:lnTo>
                  <a:lnTo>
                    <a:pt x="133833" y="47667"/>
                  </a:lnTo>
                  <a:lnTo>
                    <a:pt x="127776" y="38904"/>
                  </a:lnTo>
                  <a:lnTo>
                    <a:pt x="120628" y="30678"/>
                  </a:lnTo>
                  <a:lnTo>
                    <a:pt x="112636" y="23141"/>
                  </a:lnTo>
                  <a:lnTo>
                    <a:pt x="103166" y="16026"/>
                  </a:lnTo>
                  <a:lnTo>
                    <a:pt x="89151" y="8707"/>
                  </a:lnTo>
                  <a:lnTo>
                    <a:pt x="65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05657" y="2281843"/>
              <a:ext cx="263214" cy="181826"/>
            </a:xfrm>
            <a:custGeom>
              <a:avLst/>
              <a:gdLst/>
              <a:ahLst/>
              <a:cxnLst/>
              <a:rect l="0" t="0" r="0" b="0"/>
              <a:pathLst>
                <a:path w="263214" h="181826">
                  <a:moveTo>
                    <a:pt x="1" y="55483"/>
                  </a:moveTo>
                  <a:lnTo>
                    <a:pt x="0" y="67218"/>
                  </a:lnTo>
                  <a:lnTo>
                    <a:pt x="0" y="78347"/>
                  </a:lnTo>
                  <a:lnTo>
                    <a:pt x="5" y="89941"/>
                  </a:lnTo>
                  <a:lnTo>
                    <a:pt x="178" y="101929"/>
                  </a:lnTo>
                  <a:lnTo>
                    <a:pt x="826" y="113941"/>
                  </a:lnTo>
                  <a:lnTo>
                    <a:pt x="2060" y="125675"/>
                  </a:lnTo>
                  <a:lnTo>
                    <a:pt x="3173" y="134643"/>
                  </a:lnTo>
                  <a:lnTo>
                    <a:pt x="3329" y="137564"/>
                  </a:lnTo>
                  <a:lnTo>
                    <a:pt x="2889" y="135009"/>
                  </a:lnTo>
                  <a:lnTo>
                    <a:pt x="2272" y="128553"/>
                  </a:lnTo>
                  <a:lnTo>
                    <a:pt x="1689" y="119497"/>
                  </a:lnTo>
                  <a:lnTo>
                    <a:pt x="1212" y="108736"/>
                  </a:lnTo>
                  <a:lnTo>
                    <a:pt x="856" y="96858"/>
                  </a:lnTo>
                  <a:lnTo>
                    <a:pt x="766" y="84249"/>
                  </a:lnTo>
                  <a:lnTo>
                    <a:pt x="1229" y="71156"/>
                  </a:lnTo>
                  <a:lnTo>
                    <a:pt x="2357" y="57755"/>
                  </a:lnTo>
                  <a:lnTo>
                    <a:pt x="4267" y="44480"/>
                  </a:lnTo>
                  <a:lnTo>
                    <a:pt x="7152" y="32015"/>
                  </a:lnTo>
                  <a:lnTo>
                    <a:pt x="11020" y="20687"/>
                  </a:lnTo>
                  <a:lnTo>
                    <a:pt x="15736" y="11114"/>
                  </a:lnTo>
                  <a:lnTo>
                    <a:pt x="21119" y="4344"/>
                  </a:lnTo>
                  <a:lnTo>
                    <a:pt x="26996" y="690"/>
                  </a:lnTo>
                  <a:lnTo>
                    <a:pt x="33230" y="0"/>
                  </a:lnTo>
                  <a:lnTo>
                    <a:pt x="39713" y="2029"/>
                  </a:lnTo>
                  <a:lnTo>
                    <a:pt x="46369" y="6353"/>
                  </a:lnTo>
                  <a:lnTo>
                    <a:pt x="53142" y="12471"/>
                  </a:lnTo>
                  <a:lnTo>
                    <a:pt x="59996" y="19923"/>
                  </a:lnTo>
                  <a:lnTo>
                    <a:pt x="66900" y="28332"/>
                  </a:lnTo>
                  <a:lnTo>
                    <a:pt x="73672" y="37415"/>
                  </a:lnTo>
                  <a:lnTo>
                    <a:pt x="79993" y="46963"/>
                  </a:lnTo>
                  <a:lnTo>
                    <a:pt x="85741" y="56797"/>
                  </a:lnTo>
                  <a:lnTo>
                    <a:pt x="91487" y="65619"/>
                  </a:lnTo>
                  <a:lnTo>
                    <a:pt x="97929" y="69865"/>
                  </a:lnTo>
                  <a:lnTo>
                    <a:pt x="104340" y="67622"/>
                  </a:lnTo>
                  <a:lnTo>
                    <a:pt x="109819" y="60656"/>
                  </a:lnTo>
                  <a:lnTo>
                    <a:pt x="114632" y="50940"/>
                  </a:lnTo>
                  <a:lnTo>
                    <a:pt x="119406" y="40371"/>
                  </a:lnTo>
                  <a:lnTo>
                    <a:pt x="124509" y="30031"/>
                  </a:lnTo>
                  <a:lnTo>
                    <a:pt x="130369" y="20641"/>
                  </a:lnTo>
                  <a:lnTo>
                    <a:pt x="137570" y="12858"/>
                  </a:lnTo>
                  <a:lnTo>
                    <a:pt x="146288" y="6856"/>
                  </a:lnTo>
                  <a:lnTo>
                    <a:pt x="156053" y="2774"/>
                  </a:lnTo>
                  <a:lnTo>
                    <a:pt x="165981" y="908"/>
                  </a:lnTo>
                  <a:lnTo>
                    <a:pt x="175541" y="1206"/>
                  </a:lnTo>
                  <a:lnTo>
                    <a:pt x="184566" y="3503"/>
                  </a:lnTo>
                  <a:lnTo>
                    <a:pt x="193080" y="7701"/>
                  </a:lnTo>
                  <a:lnTo>
                    <a:pt x="201169" y="13562"/>
                  </a:lnTo>
                  <a:lnTo>
                    <a:pt x="208770" y="20919"/>
                  </a:lnTo>
                  <a:lnTo>
                    <a:pt x="215663" y="29751"/>
                  </a:lnTo>
                  <a:lnTo>
                    <a:pt x="221787" y="39908"/>
                  </a:lnTo>
                  <a:lnTo>
                    <a:pt x="227224" y="50981"/>
                  </a:lnTo>
                  <a:lnTo>
                    <a:pt x="232110" y="62404"/>
                  </a:lnTo>
                  <a:lnTo>
                    <a:pt x="236584" y="73832"/>
                  </a:lnTo>
                  <a:lnTo>
                    <a:pt x="240759" y="85283"/>
                  </a:lnTo>
                  <a:lnTo>
                    <a:pt x="244723" y="97038"/>
                  </a:lnTo>
                  <a:lnTo>
                    <a:pt x="248537" y="109234"/>
                  </a:lnTo>
                  <a:lnTo>
                    <a:pt x="252095" y="121648"/>
                  </a:lnTo>
                  <a:lnTo>
                    <a:pt x="255483" y="135196"/>
                  </a:lnTo>
                  <a:lnTo>
                    <a:pt x="259000" y="153308"/>
                  </a:lnTo>
                  <a:lnTo>
                    <a:pt x="263213" y="181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36497" y="2279247"/>
              <a:ext cx="216643" cy="179503"/>
            </a:xfrm>
            <a:custGeom>
              <a:avLst/>
              <a:gdLst/>
              <a:ahLst/>
              <a:cxnLst/>
              <a:rect l="0" t="0" r="0" b="0"/>
              <a:pathLst>
                <a:path w="216643" h="179503">
                  <a:moveTo>
                    <a:pt x="100829" y="121250"/>
                  </a:moveTo>
                  <a:lnTo>
                    <a:pt x="103763" y="112448"/>
                  </a:lnTo>
                  <a:lnTo>
                    <a:pt x="106545" y="104102"/>
                  </a:lnTo>
                  <a:lnTo>
                    <a:pt x="109435" y="95399"/>
                  </a:lnTo>
                  <a:lnTo>
                    <a:pt x="112130" y="86105"/>
                  </a:lnTo>
                  <a:lnTo>
                    <a:pt x="113998" y="75962"/>
                  </a:lnTo>
                  <a:lnTo>
                    <a:pt x="114751" y="64921"/>
                  </a:lnTo>
                  <a:lnTo>
                    <a:pt x="114265" y="53254"/>
                  </a:lnTo>
                  <a:lnTo>
                    <a:pt x="112415" y="41432"/>
                  </a:lnTo>
                  <a:lnTo>
                    <a:pt x="109270" y="29761"/>
                  </a:lnTo>
                  <a:lnTo>
                    <a:pt x="104717" y="18996"/>
                  </a:lnTo>
                  <a:lnTo>
                    <a:pt x="98387" y="10363"/>
                  </a:lnTo>
                  <a:lnTo>
                    <a:pt x="90250" y="4349"/>
                  </a:lnTo>
                  <a:lnTo>
                    <a:pt x="80873" y="940"/>
                  </a:lnTo>
                  <a:lnTo>
                    <a:pt x="71202" y="0"/>
                  </a:lnTo>
                  <a:lnTo>
                    <a:pt x="61814" y="1185"/>
                  </a:lnTo>
                  <a:lnTo>
                    <a:pt x="52904" y="4213"/>
                  </a:lnTo>
                  <a:lnTo>
                    <a:pt x="44467" y="8970"/>
                  </a:lnTo>
                  <a:lnTo>
                    <a:pt x="36429" y="15235"/>
                  </a:lnTo>
                  <a:lnTo>
                    <a:pt x="28861" y="22708"/>
                  </a:lnTo>
                  <a:lnTo>
                    <a:pt x="21991" y="31093"/>
                  </a:lnTo>
                  <a:lnTo>
                    <a:pt x="15887" y="40149"/>
                  </a:lnTo>
                  <a:lnTo>
                    <a:pt x="10634" y="50009"/>
                  </a:lnTo>
                  <a:lnTo>
                    <a:pt x="6402" y="61145"/>
                  </a:lnTo>
                  <a:lnTo>
                    <a:pt x="3191" y="73706"/>
                  </a:lnTo>
                  <a:lnTo>
                    <a:pt x="1017" y="87226"/>
                  </a:lnTo>
                  <a:lnTo>
                    <a:pt x="0" y="100841"/>
                  </a:lnTo>
                  <a:lnTo>
                    <a:pt x="96" y="114034"/>
                  </a:lnTo>
                  <a:lnTo>
                    <a:pt x="1296" y="126653"/>
                  </a:lnTo>
                  <a:lnTo>
                    <a:pt x="3696" y="138735"/>
                  </a:lnTo>
                  <a:lnTo>
                    <a:pt x="7245" y="150359"/>
                  </a:lnTo>
                  <a:lnTo>
                    <a:pt x="12085" y="160978"/>
                  </a:lnTo>
                  <a:lnTo>
                    <a:pt x="18615" y="169453"/>
                  </a:lnTo>
                  <a:lnTo>
                    <a:pt x="26891" y="175334"/>
                  </a:lnTo>
                  <a:lnTo>
                    <a:pt x="36362" y="178638"/>
                  </a:lnTo>
                  <a:lnTo>
                    <a:pt x="46097" y="179502"/>
                  </a:lnTo>
                  <a:lnTo>
                    <a:pt x="55523" y="178263"/>
                  </a:lnTo>
                  <a:lnTo>
                    <a:pt x="64290" y="175197"/>
                  </a:lnTo>
                  <a:lnTo>
                    <a:pt x="72098" y="170414"/>
                  </a:lnTo>
                  <a:lnTo>
                    <a:pt x="78901" y="164131"/>
                  </a:lnTo>
                  <a:lnTo>
                    <a:pt x="84824" y="156646"/>
                  </a:lnTo>
                  <a:lnTo>
                    <a:pt x="90052" y="148253"/>
                  </a:lnTo>
                  <a:lnTo>
                    <a:pt x="94762" y="139200"/>
                  </a:lnTo>
                  <a:lnTo>
                    <a:pt x="99098" y="129682"/>
                  </a:lnTo>
                  <a:lnTo>
                    <a:pt x="103172" y="119840"/>
                  </a:lnTo>
                  <a:lnTo>
                    <a:pt x="107070" y="109846"/>
                  </a:lnTo>
                  <a:lnTo>
                    <a:pt x="111046" y="102270"/>
                  </a:lnTo>
                  <a:lnTo>
                    <a:pt x="114961" y="100286"/>
                  </a:lnTo>
                  <a:lnTo>
                    <a:pt x="118280" y="102932"/>
                  </a:lnTo>
                  <a:lnTo>
                    <a:pt x="121225" y="108579"/>
                  </a:lnTo>
                  <a:lnTo>
                    <a:pt x="124255" y="115904"/>
                  </a:lnTo>
                  <a:lnTo>
                    <a:pt x="127832" y="123880"/>
                  </a:lnTo>
                  <a:lnTo>
                    <a:pt x="132132" y="131946"/>
                  </a:lnTo>
                  <a:lnTo>
                    <a:pt x="137121" y="139871"/>
                  </a:lnTo>
                  <a:lnTo>
                    <a:pt x="142678" y="147599"/>
                  </a:lnTo>
                  <a:lnTo>
                    <a:pt x="148673" y="155129"/>
                  </a:lnTo>
                  <a:lnTo>
                    <a:pt x="155152" y="162006"/>
                  </a:lnTo>
                  <a:lnTo>
                    <a:pt x="162331" y="167343"/>
                  </a:lnTo>
                  <a:lnTo>
                    <a:pt x="170262" y="170784"/>
                  </a:lnTo>
                  <a:lnTo>
                    <a:pt x="178598" y="172420"/>
                  </a:lnTo>
                  <a:lnTo>
                    <a:pt x="187600" y="172586"/>
                  </a:lnTo>
                  <a:lnTo>
                    <a:pt x="199178" y="170174"/>
                  </a:lnTo>
                  <a:lnTo>
                    <a:pt x="216642" y="163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42611" y="2253413"/>
              <a:ext cx="147400" cy="186836"/>
            </a:xfrm>
            <a:custGeom>
              <a:avLst/>
              <a:gdLst/>
              <a:ahLst/>
              <a:cxnLst/>
              <a:rect l="0" t="0" r="0" b="0"/>
              <a:pathLst>
                <a:path w="147400" h="186836">
                  <a:moveTo>
                    <a:pt x="0" y="52328"/>
                  </a:moveTo>
                  <a:lnTo>
                    <a:pt x="67" y="64063"/>
                  </a:lnTo>
                  <a:lnTo>
                    <a:pt x="707" y="75191"/>
                  </a:lnTo>
                  <a:lnTo>
                    <a:pt x="2004" y="86794"/>
                  </a:lnTo>
                  <a:lnTo>
                    <a:pt x="3864" y="99129"/>
                  </a:lnTo>
                  <a:lnTo>
                    <a:pt x="6180" y="112437"/>
                  </a:lnTo>
                  <a:lnTo>
                    <a:pt x="8842" y="126742"/>
                  </a:lnTo>
                  <a:lnTo>
                    <a:pt x="11593" y="141746"/>
                  </a:lnTo>
                  <a:lnTo>
                    <a:pt x="14052" y="156960"/>
                  </a:lnTo>
                  <a:lnTo>
                    <a:pt x="16004" y="171981"/>
                  </a:lnTo>
                  <a:lnTo>
                    <a:pt x="16428" y="183331"/>
                  </a:lnTo>
                  <a:lnTo>
                    <a:pt x="14696" y="186835"/>
                  </a:lnTo>
                  <a:lnTo>
                    <a:pt x="12089" y="183935"/>
                  </a:lnTo>
                  <a:lnTo>
                    <a:pt x="9333" y="176699"/>
                  </a:lnTo>
                  <a:lnTo>
                    <a:pt x="6885" y="166399"/>
                  </a:lnTo>
                  <a:lnTo>
                    <a:pt x="4924" y="153897"/>
                  </a:lnTo>
                  <a:lnTo>
                    <a:pt x="3449" y="139993"/>
                  </a:lnTo>
                  <a:lnTo>
                    <a:pt x="2381" y="125462"/>
                  </a:lnTo>
                  <a:lnTo>
                    <a:pt x="1633" y="110779"/>
                  </a:lnTo>
                  <a:lnTo>
                    <a:pt x="1283" y="96314"/>
                  </a:lnTo>
                  <a:lnTo>
                    <a:pt x="1573" y="82442"/>
                  </a:lnTo>
                  <a:lnTo>
                    <a:pt x="2586" y="69293"/>
                  </a:lnTo>
                  <a:lnTo>
                    <a:pt x="4419" y="56818"/>
                  </a:lnTo>
                  <a:lnTo>
                    <a:pt x="7253" y="44891"/>
                  </a:lnTo>
                  <a:lnTo>
                    <a:pt x="11096" y="33394"/>
                  </a:lnTo>
                  <a:lnTo>
                    <a:pt x="16136" y="22705"/>
                  </a:lnTo>
                  <a:lnTo>
                    <a:pt x="22800" y="13656"/>
                  </a:lnTo>
                  <a:lnTo>
                    <a:pt x="31169" y="6585"/>
                  </a:lnTo>
                  <a:lnTo>
                    <a:pt x="40874" y="1838"/>
                  </a:lnTo>
                  <a:lnTo>
                    <a:pt x="51297" y="0"/>
                  </a:lnTo>
                  <a:lnTo>
                    <a:pt x="62004" y="1098"/>
                  </a:lnTo>
                  <a:lnTo>
                    <a:pt x="72614" y="4564"/>
                  </a:lnTo>
                  <a:lnTo>
                    <a:pt x="82731" y="9547"/>
                  </a:lnTo>
                  <a:lnTo>
                    <a:pt x="92198" y="15415"/>
                  </a:lnTo>
                  <a:lnTo>
                    <a:pt x="101044" y="22112"/>
                  </a:lnTo>
                  <a:lnTo>
                    <a:pt x="109381" y="30036"/>
                  </a:lnTo>
                  <a:lnTo>
                    <a:pt x="117317" y="39332"/>
                  </a:lnTo>
                  <a:lnTo>
                    <a:pt x="124633" y="50032"/>
                  </a:lnTo>
                  <a:lnTo>
                    <a:pt x="130795" y="62204"/>
                  </a:lnTo>
                  <a:lnTo>
                    <a:pt x="135607" y="75728"/>
                  </a:lnTo>
                  <a:lnTo>
                    <a:pt x="139177" y="90201"/>
                  </a:lnTo>
                  <a:lnTo>
                    <a:pt x="141739" y="105054"/>
                  </a:lnTo>
                  <a:lnTo>
                    <a:pt x="143538" y="119911"/>
                  </a:lnTo>
                  <a:lnTo>
                    <a:pt x="144784" y="134018"/>
                  </a:lnTo>
                  <a:lnTo>
                    <a:pt x="145772" y="147546"/>
                  </a:lnTo>
                  <a:lnTo>
                    <a:pt x="146594" y="161677"/>
                  </a:lnTo>
                  <a:lnTo>
                    <a:pt x="147399" y="178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32124" y="2205057"/>
              <a:ext cx="218658" cy="384954"/>
            </a:xfrm>
            <a:custGeom>
              <a:avLst/>
              <a:gdLst/>
              <a:ahLst/>
              <a:cxnLst/>
              <a:rect l="0" t="0" r="0" b="0"/>
              <a:pathLst>
                <a:path w="218658" h="384954">
                  <a:moveTo>
                    <a:pt x="147399" y="16456"/>
                  </a:moveTo>
                  <a:lnTo>
                    <a:pt x="141397" y="10722"/>
                  </a:lnTo>
                  <a:lnTo>
                    <a:pt x="134552" y="6438"/>
                  </a:lnTo>
                  <a:lnTo>
                    <a:pt x="126165" y="3236"/>
                  </a:lnTo>
                  <a:lnTo>
                    <a:pt x="116537" y="1048"/>
                  </a:lnTo>
                  <a:lnTo>
                    <a:pt x="106223" y="0"/>
                  </a:lnTo>
                  <a:lnTo>
                    <a:pt x="95620" y="62"/>
                  </a:lnTo>
                  <a:lnTo>
                    <a:pt x="85095" y="1232"/>
                  </a:lnTo>
                  <a:lnTo>
                    <a:pt x="75043" y="3608"/>
                  </a:lnTo>
                  <a:lnTo>
                    <a:pt x="65628" y="7135"/>
                  </a:lnTo>
                  <a:lnTo>
                    <a:pt x="56988" y="11790"/>
                  </a:lnTo>
                  <a:lnTo>
                    <a:pt x="49323" y="17663"/>
                  </a:lnTo>
                  <a:lnTo>
                    <a:pt x="42651" y="24693"/>
                  </a:lnTo>
                  <a:lnTo>
                    <a:pt x="36999" y="32853"/>
                  </a:lnTo>
                  <a:lnTo>
                    <a:pt x="32493" y="42233"/>
                  </a:lnTo>
                  <a:lnTo>
                    <a:pt x="29098" y="52757"/>
                  </a:lnTo>
                  <a:lnTo>
                    <a:pt x="26969" y="63908"/>
                  </a:lnTo>
                  <a:lnTo>
                    <a:pt x="26514" y="74852"/>
                  </a:lnTo>
                  <a:lnTo>
                    <a:pt x="27806" y="85130"/>
                  </a:lnTo>
                  <a:lnTo>
                    <a:pt x="30792" y="94486"/>
                  </a:lnTo>
                  <a:lnTo>
                    <a:pt x="35462" y="102699"/>
                  </a:lnTo>
                  <a:lnTo>
                    <a:pt x="41646" y="109771"/>
                  </a:lnTo>
                  <a:lnTo>
                    <a:pt x="49220" y="115707"/>
                  </a:lnTo>
                  <a:lnTo>
                    <a:pt x="58198" y="120412"/>
                  </a:lnTo>
                  <a:lnTo>
                    <a:pt x="68458" y="123952"/>
                  </a:lnTo>
                  <a:lnTo>
                    <a:pt x="79770" y="126520"/>
                  </a:lnTo>
                  <a:lnTo>
                    <a:pt x="91886" y="128335"/>
                  </a:lnTo>
                  <a:lnTo>
                    <a:pt x="104582" y="129605"/>
                  </a:lnTo>
                  <a:lnTo>
                    <a:pt x="117361" y="130817"/>
                  </a:lnTo>
                  <a:lnTo>
                    <a:pt x="129480" y="132704"/>
                  </a:lnTo>
                  <a:lnTo>
                    <a:pt x="140596" y="135610"/>
                  </a:lnTo>
                  <a:lnTo>
                    <a:pt x="150872" y="139530"/>
                  </a:lnTo>
                  <a:lnTo>
                    <a:pt x="160775" y="144305"/>
                  </a:lnTo>
                  <a:lnTo>
                    <a:pt x="170621" y="149743"/>
                  </a:lnTo>
                  <a:lnTo>
                    <a:pt x="180390" y="155833"/>
                  </a:lnTo>
                  <a:lnTo>
                    <a:pt x="189810" y="162745"/>
                  </a:lnTo>
                  <a:lnTo>
                    <a:pt x="198731" y="170507"/>
                  </a:lnTo>
                  <a:lnTo>
                    <a:pt x="206671" y="179177"/>
                  </a:lnTo>
                  <a:lnTo>
                    <a:pt x="212787" y="188906"/>
                  </a:lnTo>
                  <a:lnTo>
                    <a:pt x="216777" y="199672"/>
                  </a:lnTo>
                  <a:lnTo>
                    <a:pt x="218657" y="211156"/>
                  </a:lnTo>
                  <a:lnTo>
                    <a:pt x="218488" y="222857"/>
                  </a:lnTo>
                  <a:lnTo>
                    <a:pt x="216519" y="234461"/>
                  </a:lnTo>
                  <a:lnTo>
                    <a:pt x="212946" y="245691"/>
                  </a:lnTo>
                  <a:lnTo>
                    <a:pt x="207816" y="256233"/>
                  </a:lnTo>
                  <a:lnTo>
                    <a:pt x="201296" y="265983"/>
                  </a:lnTo>
                  <a:lnTo>
                    <a:pt x="193651" y="274852"/>
                  </a:lnTo>
                  <a:lnTo>
                    <a:pt x="185149" y="282671"/>
                  </a:lnTo>
                  <a:lnTo>
                    <a:pt x="176020" y="289457"/>
                  </a:lnTo>
                  <a:lnTo>
                    <a:pt x="166280" y="295524"/>
                  </a:lnTo>
                  <a:lnTo>
                    <a:pt x="155757" y="301375"/>
                  </a:lnTo>
                  <a:lnTo>
                    <a:pt x="144418" y="307316"/>
                  </a:lnTo>
                  <a:lnTo>
                    <a:pt x="132361" y="313463"/>
                  </a:lnTo>
                  <a:lnTo>
                    <a:pt x="119736" y="319822"/>
                  </a:lnTo>
                  <a:lnTo>
                    <a:pt x="106686" y="326362"/>
                  </a:lnTo>
                  <a:lnTo>
                    <a:pt x="93329" y="333043"/>
                  </a:lnTo>
                  <a:lnTo>
                    <a:pt x="79756" y="339827"/>
                  </a:lnTo>
                  <a:lnTo>
                    <a:pt x="66047" y="346680"/>
                  </a:lnTo>
                  <a:lnTo>
                    <a:pt x="52664" y="353469"/>
                  </a:lnTo>
                  <a:lnTo>
                    <a:pt x="39029" y="360734"/>
                  </a:lnTo>
                  <a:lnTo>
                    <a:pt x="22830" y="370230"/>
                  </a:lnTo>
                  <a:lnTo>
                    <a:pt x="0" y="384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415837" y="2221700"/>
            <a:ext cx="848205" cy="578881"/>
            <a:chOff x="3415837" y="2221700"/>
            <a:chExt cx="848205" cy="578881"/>
          </a:xfrm>
        </p:grpSpPr>
        <p:sp>
          <p:nvSpPr>
            <p:cNvPr id="67" name="Freeform 66"/>
            <p:cNvSpPr/>
            <p:nvPr/>
          </p:nvSpPr>
          <p:spPr>
            <a:xfrm>
              <a:off x="3415837" y="2221700"/>
              <a:ext cx="208824" cy="578881"/>
            </a:xfrm>
            <a:custGeom>
              <a:avLst/>
              <a:gdLst/>
              <a:ahLst/>
              <a:cxnLst/>
              <a:rect l="0" t="0" r="0" b="0"/>
              <a:pathLst>
                <a:path w="208824" h="578881">
                  <a:moveTo>
                    <a:pt x="132266" y="136683"/>
                  </a:moveTo>
                  <a:lnTo>
                    <a:pt x="135200" y="127881"/>
                  </a:lnTo>
                  <a:lnTo>
                    <a:pt x="137982" y="119535"/>
                  </a:lnTo>
                  <a:lnTo>
                    <a:pt x="140873" y="110832"/>
                  </a:lnTo>
                  <a:lnTo>
                    <a:pt x="143567" y="101538"/>
                  </a:lnTo>
                  <a:lnTo>
                    <a:pt x="145435" y="91395"/>
                  </a:lnTo>
                  <a:lnTo>
                    <a:pt x="146188" y="80354"/>
                  </a:lnTo>
                  <a:lnTo>
                    <a:pt x="145703" y="68687"/>
                  </a:lnTo>
                  <a:lnTo>
                    <a:pt x="143853" y="56865"/>
                  </a:lnTo>
                  <a:lnTo>
                    <a:pt x="140711" y="45185"/>
                  </a:lnTo>
                  <a:lnTo>
                    <a:pt x="136331" y="34074"/>
                  </a:lnTo>
                  <a:lnTo>
                    <a:pt x="130650" y="24145"/>
                  </a:lnTo>
                  <a:lnTo>
                    <a:pt x="123757" y="15628"/>
                  </a:lnTo>
                  <a:lnTo>
                    <a:pt x="115859" y="8742"/>
                  </a:lnTo>
                  <a:lnTo>
                    <a:pt x="107189" y="3857"/>
                  </a:lnTo>
                  <a:lnTo>
                    <a:pt x="97951" y="983"/>
                  </a:lnTo>
                  <a:lnTo>
                    <a:pt x="88308" y="0"/>
                  </a:lnTo>
                  <a:lnTo>
                    <a:pt x="78382" y="844"/>
                  </a:lnTo>
                  <a:lnTo>
                    <a:pt x="68266" y="3302"/>
                  </a:lnTo>
                  <a:lnTo>
                    <a:pt x="58185" y="7220"/>
                  </a:lnTo>
                  <a:lnTo>
                    <a:pt x="48490" y="12589"/>
                  </a:lnTo>
                  <a:lnTo>
                    <a:pt x="39343" y="19277"/>
                  </a:lnTo>
                  <a:lnTo>
                    <a:pt x="30896" y="27208"/>
                  </a:lnTo>
                  <a:lnTo>
                    <a:pt x="23368" y="36433"/>
                  </a:lnTo>
                  <a:lnTo>
                    <a:pt x="16791" y="46866"/>
                  </a:lnTo>
                  <a:lnTo>
                    <a:pt x="11204" y="58466"/>
                  </a:lnTo>
                  <a:lnTo>
                    <a:pt x="6741" y="71308"/>
                  </a:lnTo>
                  <a:lnTo>
                    <a:pt x="3371" y="85310"/>
                  </a:lnTo>
                  <a:lnTo>
                    <a:pt x="1090" y="99949"/>
                  </a:lnTo>
                  <a:lnTo>
                    <a:pt x="0" y="114389"/>
                  </a:lnTo>
                  <a:lnTo>
                    <a:pt x="52" y="128167"/>
                  </a:lnTo>
                  <a:lnTo>
                    <a:pt x="1392" y="141027"/>
                  </a:lnTo>
                  <a:lnTo>
                    <a:pt x="4418" y="152744"/>
                  </a:lnTo>
                  <a:lnTo>
                    <a:pt x="9196" y="163314"/>
                  </a:lnTo>
                  <a:lnTo>
                    <a:pt x="15507" y="172413"/>
                  </a:lnTo>
                  <a:lnTo>
                    <a:pt x="23031" y="179329"/>
                  </a:lnTo>
                  <a:lnTo>
                    <a:pt x="31459" y="183867"/>
                  </a:lnTo>
                  <a:lnTo>
                    <a:pt x="40541" y="186119"/>
                  </a:lnTo>
                  <a:lnTo>
                    <a:pt x="50082" y="186202"/>
                  </a:lnTo>
                  <a:lnTo>
                    <a:pt x="59936" y="184403"/>
                  </a:lnTo>
                  <a:lnTo>
                    <a:pt x="69839" y="180943"/>
                  </a:lnTo>
                  <a:lnTo>
                    <a:pt x="79415" y="175889"/>
                  </a:lnTo>
                  <a:lnTo>
                    <a:pt x="88481" y="169421"/>
                  </a:lnTo>
                  <a:lnTo>
                    <a:pt x="96874" y="161809"/>
                  </a:lnTo>
                  <a:lnTo>
                    <a:pt x="104367" y="153331"/>
                  </a:lnTo>
                  <a:lnTo>
                    <a:pt x="110934" y="144293"/>
                  </a:lnTo>
                  <a:lnTo>
                    <a:pt x="117011" y="137416"/>
                  </a:lnTo>
                  <a:lnTo>
                    <a:pt x="122576" y="136123"/>
                  </a:lnTo>
                  <a:lnTo>
                    <a:pt x="126988" y="139751"/>
                  </a:lnTo>
                  <a:lnTo>
                    <a:pt x="130591" y="146860"/>
                  </a:lnTo>
                  <a:lnTo>
                    <a:pt x="133842" y="156473"/>
                  </a:lnTo>
                  <a:lnTo>
                    <a:pt x="137005" y="168112"/>
                  </a:lnTo>
                  <a:lnTo>
                    <a:pt x="140194" y="181372"/>
                  </a:lnTo>
                  <a:lnTo>
                    <a:pt x="143444" y="195547"/>
                  </a:lnTo>
                  <a:lnTo>
                    <a:pt x="146759" y="209691"/>
                  </a:lnTo>
                  <a:lnTo>
                    <a:pt x="150127" y="223285"/>
                  </a:lnTo>
                  <a:lnTo>
                    <a:pt x="153538" y="236195"/>
                  </a:lnTo>
                  <a:lnTo>
                    <a:pt x="156978" y="248481"/>
                  </a:lnTo>
                  <a:lnTo>
                    <a:pt x="160440" y="260266"/>
                  </a:lnTo>
                  <a:lnTo>
                    <a:pt x="163918" y="271673"/>
                  </a:lnTo>
                  <a:lnTo>
                    <a:pt x="167405" y="282809"/>
                  </a:lnTo>
                  <a:lnTo>
                    <a:pt x="170901" y="293752"/>
                  </a:lnTo>
                  <a:lnTo>
                    <a:pt x="174400" y="304562"/>
                  </a:lnTo>
                  <a:lnTo>
                    <a:pt x="177903" y="315280"/>
                  </a:lnTo>
                  <a:lnTo>
                    <a:pt x="181408" y="325950"/>
                  </a:lnTo>
                  <a:lnTo>
                    <a:pt x="184915" y="337083"/>
                  </a:lnTo>
                  <a:lnTo>
                    <a:pt x="188422" y="349614"/>
                  </a:lnTo>
                  <a:lnTo>
                    <a:pt x="191931" y="363932"/>
                  </a:lnTo>
                  <a:lnTo>
                    <a:pt x="195439" y="379617"/>
                  </a:lnTo>
                  <a:lnTo>
                    <a:pt x="198948" y="395755"/>
                  </a:lnTo>
                  <a:lnTo>
                    <a:pt x="202448" y="411752"/>
                  </a:lnTo>
                  <a:lnTo>
                    <a:pt x="205612" y="427220"/>
                  </a:lnTo>
                  <a:lnTo>
                    <a:pt x="207824" y="441826"/>
                  </a:lnTo>
                  <a:lnTo>
                    <a:pt x="208823" y="455490"/>
                  </a:lnTo>
                  <a:lnTo>
                    <a:pt x="208508" y="468155"/>
                  </a:lnTo>
                  <a:lnTo>
                    <a:pt x="206776" y="479684"/>
                  </a:lnTo>
                  <a:lnTo>
                    <a:pt x="203716" y="490107"/>
                  </a:lnTo>
                  <a:lnTo>
                    <a:pt x="199390" y="499432"/>
                  </a:lnTo>
                  <a:lnTo>
                    <a:pt x="193746" y="507558"/>
                  </a:lnTo>
                  <a:lnTo>
                    <a:pt x="186877" y="514546"/>
                  </a:lnTo>
                  <a:lnTo>
                    <a:pt x="178997" y="520579"/>
                  </a:lnTo>
                  <a:lnTo>
                    <a:pt x="170337" y="525874"/>
                  </a:lnTo>
                  <a:lnTo>
                    <a:pt x="161102" y="530625"/>
                  </a:lnTo>
                  <a:lnTo>
                    <a:pt x="151291" y="534987"/>
                  </a:lnTo>
                  <a:lnTo>
                    <a:pt x="140721" y="539078"/>
                  </a:lnTo>
                  <a:lnTo>
                    <a:pt x="129349" y="542980"/>
                  </a:lnTo>
                  <a:lnTo>
                    <a:pt x="117272" y="546755"/>
                  </a:lnTo>
                  <a:lnTo>
                    <a:pt x="104632" y="550443"/>
                  </a:lnTo>
                  <a:lnTo>
                    <a:pt x="91582" y="554072"/>
                  </a:lnTo>
                  <a:lnTo>
                    <a:pt x="78458" y="557703"/>
                  </a:lnTo>
                  <a:lnTo>
                    <a:pt x="64291" y="561892"/>
                  </a:lnTo>
                  <a:lnTo>
                    <a:pt x="45601" y="568125"/>
                  </a:lnTo>
                  <a:lnTo>
                    <a:pt x="16453" y="578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29721" y="2305168"/>
              <a:ext cx="223710" cy="221672"/>
            </a:xfrm>
            <a:custGeom>
              <a:avLst/>
              <a:gdLst/>
              <a:ahLst/>
              <a:cxnLst/>
              <a:rect l="0" t="0" r="0" b="0"/>
              <a:pathLst>
                <a:path w="223710" h="221672">
                  <a:moveTo>
                    <a:pt x="160538" y="95329"/>
                  </a:moveTo>
                  <a:lnTo>
                    <a:pt x="157604" y="86461"/>
                  </a:lnTo>
                  <a:lnTo>
                    <a:pt x="154822" y="77474"/>
                  </a:lnTo>
                  <a:lnTo>
                    <a:pt x="151917" y="67487"/>
                  </a:lnTo>
                  <a:lnTo>
                    <a:pt x="148704" y="56852"/>
                  </a:lnTo>
                  <a:lnTo>
                    <a:pt x="144891" y="46338"/>
                  </a:lnTo>
                  <a:lnTo>
                    <a:pt x="140369" y="36390"/>
                  </a:lnTo>
                  <a:lnTo>
                    <a:pt x="135033" y="27277"/>
                  </a:lnTo>
                  <a:lnTo>
                    <a:pt x="128697" y="19237"/>
                  </a:lnTo>
                  <a:lnTo>
                    <a:pt x="121354" y="12289"/>
                  </a:lnTo>
                  <a:lnTo>
                    <a:pt x="112983" y="6609"/>
                  </a:lnTo>
                  <a:lnTo>
                    <a:pt x="103461" y="2610"/>
                  </a:lnTo>
                  <a:lnTo>
                    <a:pt x="92842" y="370"/>
                  </a:lnTo>
                  <a:lnTo>
                    <a:pt x="81628" y="0"/>
                  </a:lnTo>
                  <a:lnTo>
                    <a:pt x="70641" y="1795"/>
                  </a:lnTo>
                  <a:lnTo>
                    <a:pt x="60335" y="5708"/>
                  </a:lnTo>
                  <a:lnTo>
                    <a:pt x="50960" y="11419"/>
                  </a:lnTo>
                  <a:lnTo>
                    <a:pt x="42735" y="18532"/>
                  </a:lnTo>
                  <a:lnTo>
                    <a:pt x="35649" y="26682"/>
                  </a:lnTo>
                  <a:lnTo>
                    <a:pt x="29534" y="35575"/>
                  </a:lnTo>
                  <a:lnTo>
                    <a:pt x="24177" y="44988"/>
                  </a:lnTo>
                  <a:lnTo>
                    <a:pt x="19381" y="54766"/>
                  </a:lnTo>
                  <a:lnTo>
                    <a:pt x="14987" y="64957"/>
                  </a:lnTo>
                  <a:lnTo>
                    <a:pt x="10874" y="75792"/>
                  </a:lnTo>
                  <a:lnTo>
                    <a:pt x="6965" y="87339"/>
                  </a:lnTo>
                  <a:lnTo>
                    <a:pt x="3526" y="99366"/>
                  </a:lnTo>
                  <a:lnTo>
                    <a:pt x="1128" y="111440"/>
                  </a:lnTo>
                  <a:lnTo>
                    <a:pt x="0" y="123302"/>
                  </a:lnTo>
                  <a:lnTo>
                    <a:pt x="58" y="134878"/>
                  </a:lnTo>
                  <a:lnTo>
                    <a:pt x="1086" y="146183"/>
                  </a:lnTo>
                  <a:lnTo>
                    <a:pt x="2860" y="157265"/>
                  </a:lnTo>
                  <a:lnTo>
                    <a:pt x="5509" y="168012"/>
                  </a:lnTo>
                  <a:lnTo>
                    <a:pt x="9488" y="178162"/>
                  </a:lnTo>
                  <a:lnTo>
                    <a:pt x="14947" y="187609"/>
                  </a:lnTo>
                  <a:lnTo>
                    <a:pt x="21901" y="195919"/>
                  </a:lnTo>
                  <a:lnTo>
                    <a:pt x="30395" y="202291"/>
                  </a:lnTo>
                  <a:lnTo>
                    <a:pt x="40289" y="206452"/>
                  </a:lnTo>
                  <a:lnTo>
                    <a:pt x="51000" y="208278"/>
                  </a:lnTo>
                  <a:lnTo>
                    <a:pt x="61641" y="207542"/>
                  </a:lnTo>
                  <a:lnTo>
                    <a:pt x="71712" y="204375"/>
                  </a:lnTo>
                  <a:lnTo>
                    <a:pt x="80928" y="199012"/>
                  </a:lnTo>
                  <a:lnTo>
                    <a:pt x="89046" y="191610"/>
                  </a:lnTo>
                  <a:lnTo>
                    <a:pt x="96055" y="182450"/>
                  </a:lnTo>
                  <a:lnTo>
                    <a:pt x="101948" y="171898"/>
                  </a:lnTo>
                  <a:lnTo>
                    <a:pt x="106625" y="160299"/>
                  </a:lnTo>
                  <a:lnTo>
                    <a:pt x="110161" y="147977"/>
                  </a:lnTo>
                  <a:lnTo>
                    <a:pt x="113274" y="136317"/>
                  </a:lnTo>
                  <a:lnTo>
                    <a:pt x="117195" y="128893"/>
                  </a:lnTo>
                  <a:lnTo>
                    <a:pt x="122102" y="127593"/>
                  </a:lnTo>
                  <a:lnTo>
                    <a:pt x="127395" y="130574"/>
                  </a:lnTo>
                  <a:lnTo>
                    <a:pt x="132969" y="136232"/>
                  </a:lnTo>
                  <a:lnTo>
                    <a:pt x="138844" y="143587"/>
                  </a:lnTo>
                  <a:lnTo>
                    <a:pt x="145004" y="152030"/>
                  </a:lnTo>
                  <a:lnTo>
                    <a:pt x="151400" y="161015"/>
                  </a:lnTo>
                  <a:lnTo>
                    <a:pt x="157980" y="169990"/>
                  </a:lnTo>
                  <a:lnTo>
                    <a:pt x="164699" y="178661"/>
                  </a:lnTo>
                  <a:lnTo>
                    <a:pt x="171681" y="186793"/>
                  </a:lnTo>
                  <a:lnTo>
                    <a:pt x="179205" y="194113"/>
                  </a:lnTo>
                  <a:lnTo>
                    <a:pt x="187367" y="200552"/>
                  </a:lnTo>
                  <a:lnTo>
                    <a:pt x="195661" y="206064"/>
                  </a:lnTo>
                  <a:lnTo>
                    <a:pt x="203886" y="211066"/>
                  </a:lnTo>
                  <a:lnTo>
                    <a:pt x="212768" y="215999"/>
                  </a:lnTo>
                  <a:lnTo>
                    <a:pt x="223709" y="2216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74487" y="2316269"/>
              <a:ext cx="105286" cy="179881"/>
            </a:xfrm>
            <a:custGeom>
              <a:avLst/>
              <a:gdLst/>
              <a:ahLst/>
              <a:cxnLst/>
              <a:rect l="0" t="0" r="0" b="0"/>
              <a:pathLst>
                <a:path w="105286" h="179881">
                  <a:moveTo>
                    <a:pt x="0" y="10529"/>
                  </a:moveTo>
                  <a:lnTo>
                    <a:pt x="2933" y="25063"/>
                  </a:lnTo>
                  <a:lnTo>
                    <a:pt x="5716" y="37694"/>
                  </a:lnTo>
                  <a:lnTo>
                    <a:pt x="8615" y="49603"/>
                  </a:lnTo>
                  <a:lnTo>
                    <a:pt x="11655" y="61258"/>
                  </a:lnTo>
                  <a:lnTo>
                    <a:pt x="14820" y="73099"/>
                  </a:lnTo>
                  <a:lnTo>
                    <a:pt x="18084" y="85334"/>
                  </a:lnTo>
                  <a:lnTo>
                    <a:pt x="21422" y="97830"/>
                  </a:lnTo>
                  <a:lnTo>
                    <a:pt x="24814" y="110220"/>
                  </a:lnTo>
                  <a:lnTo>
                    <a:pt x="28247" y="122296"/>
                  </a:lnTo>
                  <a:lnTo>
                    <a:pt x="31874" y="134015"/>
                  </a:lnTo>
                  <a:lnTo>
                    <a:pt x="35996" y="145417"/>
                  </a:lnTo>
                  <a:lnTo>
                    <a:pt x="40733" y="156545"/>
                  </a:lnTo>
                  <a:lnTo>
                    <a:pt x="46052" y="166643"/>
                  </a:lnTo>
                  <a:lnTo>
                    <a:pt x="51847" y="174229"/>
                  </a:lnTo>
                  <a:lnTo>
                    <a:pt x="57996" y="178687"/>
                  </a:lnTo>
                  <a:lnTo>
                    <a:pt x="64073" y="179880"/>
                  </a:lnTo>
                  <a:lnTo>
                    <a:pt x="69386" y="177723"/>
                  </a:lnTo>
                  <a:lnTo>
                    <a:pt x="73627" y="172533"/>
                  </a:lnTo>
                  <a:lnTo>
                    <a:pt x="76979" y="165034"/>
                  </a:lnTo>
                  <a:lnTo>
                    <a:pt x="79927" y="156123"/>
                  </a:lnTo>
                  <a:lnTo>
                    <a:pt x="82798" y="146432"/>
                  </a:lnTo>
                  <a:lnTo>
                    <a:pt x="85576" y="136000"/>
                  </a:lnTo>
                  <a:lnTo>
                    <a:pt x="87996" y="124408"/>
                  </a:lnTo>
                  <a:lnTo>
                    <a:pt x="89929" y="111507"/>
                  </a:lnTo>
                  <a:lnTo>
                    <a:pt x="91549" y="97740"/>
                  </a:lnTo>
                  <a:lnTo>
                    <a:pt x="93246" y="83953"/>
                  </a:lnTo>
                  <a:lnTo>
                    <a:pt x="95233" y="70645"/>
                  </a:lnTo>
                  <a:lnTo>
                    <a:pt x="97408" y="58016"/>
                  </a:lnTo>
                  <a:lnTo>
                    <a:pt x="99643" y="44691"/>
                  </a:lnTo>
                  <a:lnTo>
                    <a:pt x="102138" y="2727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36876" y="2286489"/>
              <a:ext cx="227166" cy="225194"/>
            </a:xfrm>
            <a:custGeom>
              <a:avLst/>
              <a:gdLst/>
              <a:ahLst/>
              <a:cxnLst/>
              <a:rect l="0" t="0" r="0" b="0"/>
              <a:pathLst>
                <a:path w="227166" h="225194">
                  <a:moveTo>
                    <a:pt x="27124" y="71894"/>
                  </a:moveTo>
                  <a:lnTo>
                    <a:pt x="30191" y="80561"/>
                  </a:lnTo>
                  <a:lnTo>
                    <a:pt x="34254" y="87628"/>
                  </a:lnTo>
                  <a:lnTo>
                    <a:pt x="39751" y="93729"/>
                  </a:lnTo>
                  <a:lnTo>
                    <a:pt x="46684" y="98957"/>
                  </a:lnTo>
                  <a:lnTo>
                    <a:pt x="55131" y="103171"/>
                  </a:lnTo>
                  <a:lnTo>
                    <a:pt x="64976" y="106368"/>
                  </a:lnTo>
                  <a:lnTo>
                    <a:pt x="75814" y="108363"/>
                  </a:lnTo>
                  <a:lnTo>
                    <a:pt x="87068" y="108729"/>
                  </a:lnTo>
                  <a:lnTo>
                    <a:pt x="98365" y="107383"/>
                  </a:lnTo>
                  <a:lnTo>
                    <a:pt x="109388" y="104530"/>
                  </a:lnTo>
                  <a:lnTo>
                    <a:pt x="119789" y="100481"/>
                  </a:lnTo>
                  <a:lnTo>
                    <a:pt x="129444" y="95534"/>
                  </a:lnTo>
                  <a:lnTo>
                    <a:pt x="138250" y="89773"/>
                  </a:lnTo>
                  <a:lnTo>
                    <a:pt x="146026" y="83084"/>
                  </a:lnTo>
                  <a:lnTo>
                    <a:pt x="152770" y="75474"/>
                  </a:lnTo>
                  <a:lnTo>
                    <a:pt x="158300" y="67078"/>
                  </a:lnTo>
                  <a:lnTo>
                    <a:pt x="162192" y="58063"/>
                  </a:lnTo>
                  <a:lnTo>
                    <a:pt x="164357" y="48595"/>
                  </a:lnTo>
                  <a:lnTo>
                    <a:pt x="164675" y="38966"/>
                  </a:lnTo>
                  <a:lnTo>
                    <a:pt x="162844" y="29582"/>
                  </a:lnTo>
                  <a:lnTo>
                    <a:pt x="158898" y="20656"/>
                  </a:lnTo>
                  <a:lnTo>
                    <a:pt x="152826" y="12698"/>
                  </a:lnTo>
                  <a:lnTo>
                    <a:pt x="144405" y="6564"/>
                  </a:lnTo>
                  <a:lnTo>
                    <a:pt x="133751" y="2554"/>
                  </a:lnTo>
                  <a:lnTo>
                    <a:pt x="121547" y="489"/>
                  </a:lnTo>
                  <a:lnTo>
                    <a:pt x="108834" y="0"/>
                  </a:lnTo>
                  <a:lnTo>
                    <a:pt x="96258" y="708"/>
                  </a:lnTo>
                  <a:lnTo>
                    <a:pt x="84225" y="2452"/>
                  </a:lnTo>
                  <a:lnTo>
                    <a:pt x="73071" y="5283"/>
                  </a:lnTo>
                  <a:lnTo>
                    <a:pt x="62869" y="9149"/>
                  </a:lnTo>
                  <a:lnTo>
                    <a:pt x="53509" y="14047"/>
                  </a:lnTo>
                  <a:lnTo>
                    <a:pt x="44821" y="20091"/>
                  </a:lnTo>
                  <a:lnTo>
                    <a:pt x="36639" y="27235"/>
                  </a:lnTo>
                  <a:lnTo>
                    <a:pt x="28989" y="35303"/>
                  </a:lnTo>
                  <a:lnTo>
                    <a:pt x="22068" y="44090"/>
                  </a:lnTo>
                  <a:lnTo>
                    <a:pt x="15933" y="53412"/>
                  </a:lnTo>
                  <a:lnTo>
                    <a:pt x="10661" y="63281"/>
                  </a:lnTo>
                  <a:lnTo>
                    <a:pt x="6418" y="73890"/>
                  </a:lnTo>
                  <a:lnTo>
                    <a:pt x="3199" y="85283"/>
                  </a:lnTo>
                  <a:lnTo>
                    <a:pt x="1021" y="97205"/>
                  </a:lnTo>
                  <a:lnTo>
                    <a:pt x="0" y="109207"/>
                  </a:lnTo>
                  <a:lnTo>
                    <a:pt x="95" y="121022"/>
                  </a:lnTo>
                  <a:lnTo>
                    <a:pt x="1293" y="132565"/>
                  </a:lnTo>
                  <a:lnTo>
                    <a:pt x="3692" y="143849"/>
                  </a:lnTo>
                  <a:lnTo>
                    <a:pt x="7236" y="154916"/>
                  </a:lnTo>
                  <a:lnTo>
                    <a:pt x="11903" y="165653"/>
                  </a:lnTo>
                  <a:lnTo>
                    <a:pt x="17785" y="175797"/>
                  </a:lnTo>
                  <a:lnTo>
                    <a:pt x="24820" y="185249"/>
                  </a:lnTo>
                  <a:lnTo>
                    <a:pt x="32984" y="193902"/>
                  </a:lnTo>
                  <a:lnTo>
                    <a:pt x="42367" y="201569"/>
                  </a:lnTo>
                  <a:lnTo>
                    <a:pt x="52902" y="208239"/>
                  </a:lnTo>
                  <a:lnTo>
                    <a:pt x="64400" y="213888"/>
                  </a:lnTo>
                  <a:lnTo>
                    <a:pt x="76641" y="218393"/>
                  </a:lnTo>
                  <a:lnTo>
                    <a:pt x="89435" y="221790"/>
                  </a:lnTo>
                  <a:lnTo>
                    <a:pt x="102789" y="224090"/>
                  </a:lnTo>
                  <a:lnTo>
                    <a:pt x="116891" y="225193"/>
                  </a:lnTo>
                  <a:lnTo>
                    <a:pt x="131777" y="225158"/>
                  </a:lnTo>
                  <a:lnTo>
                    <a:pt x="147029" y="224169"/>
                  </a:lnTo>
                  <a:lnTo>
                    <a:pt x="161887" y="222443"/>
                  </a:lnTo>
                  <a:lnTo>
                    <a:pt x="175941" y="220178"/>
                  </a:lnTo>
                  <a:lnTo>
                    <a:pt x="188690" y="217683"/>
                  </a:lnTo>
                  <a:lnTo>
                    <a:pt x="200628" y="215132"/>
                  </a:lnTo>
                  <a:lnTo>
                    <a:pt x="212799" y="212306"/>
                  </a:lnTo>
                  <a:lnTo>
                    <a:pt x="227165" y="208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495875" y="2258922"/>
            <a:ext cx="997288" cy="243042"/>
            <a:chOff x="5495875" y="2258922"/>
            <a:chExt cx="997288" cy="243042"/>
          </a:xfrm>
        </p:grpSpPr>
        <p:sp>
          <p:nvSpPr>
            <p:cNvPr id="72" name="Freeform 71"/>
            <p:cNvSpPr/>
            <p:nvPr/>
          </p:nvSpPr>
          <p:spPr>
            <a:xfrm>
              <a:off x="5495875" y="2263685"/>
              <a:ext cx="168457" cy="210513"/>
            </a:xfrm>
            <a:custGeom>
              <a:avLst/>
              <a:gdLst/>
              <a:ahLst/>
              <a:cxnLst/>
              <a:rect l="0" t="0" r="0" b="0"/>
              <a:pathLst>
                <a:path w="168457" h="210513">
                  <a:moveTo>
                    <a:pt x="0" y="147341"/>
                  </a:moveTo>
                  <a:lnTo>
                    <a:pt x="2867" y="159076"/>
                  </a:lnTo>
                  <a:lnTo>
                    <a:pt x="5009" y="170205"/>
                  </a:lnTo>
                  <a:lnTo>
                    <a:pt x="6610" y="181700"/>
                  </a:lnTo>
                  <a:lnTo>
                    <a:pt x="7714" y="190056"/>
                  </a:lnTo>
                  <a:lnTo>
                    <a:pt x="8095" y="191064"/>
                  </a:lnTo>
                  <a:lnTo>
                    <a:pt x="7520" y="186516"/>
                  </a:lnTo>
                  <a:lnTo>
                    <a:pt x="6262" y="178477"/>
                  </a:lnTo>
                  <a:lnTo>
                    <a:pt x="4838" y="168268"/>
                  </a:lnTo>
                  <a:lnTo>
                    <a:pt x="3568" y="156697"/>
                  </a:lnTo>
                  <a:lnTo>
                    <a:pt x="2721" y="144261"/>
                  </a:lnTo>
                  <a:lnTo>
                    <a:pt x="2606" y="131270"/>
                  </a:lnTo>
                  <a:lnTo>
                    <a:pt x="3307" y="117924"/>
                  </a:lnTo>
                  <a:lnTo>
                    <a:pt x="4744" y="104512"/>
                  </a:lnTo>
                  <a:lnTo>
                    <a:pt x="6770" y="91422"/>
                  </a:lnTo>
                  <a:lnTo>
                    <a:pt x="9242" y="78836"/>
                  </a:lnTo>
                  <a:lnTo>
                    <a:pt x="12034" y="66755"/>
                  </a:lnTo>
                  <a:lnTo>
                    <a:pt x="15054" y="55101"/>
                  </a:lnTo>
                  <a:lnTo>
                    <a:pt x="18240" y="43787"/>
                  </a:lnTo>
                  <a:lnTo>
                    <a:pt x="21870" y="33051"/>
                  </a:lnTo>
                  <a:lnTo>
                    <a:pt x="26525" y="23440"/>
                  </a:lnTo>
                  <a:lnTo>
                    <a:pt x="32439" y="15169"/>
                  </a:lnTo>
                  <a:lnTo>
                    <a:pt x="39532" y="8462"/>
                  </a:lnTo>
                  <a:lnTo>
                    <a:pt x="47589" y="3706"/>
                  </a:lnTo>
                  <a:lnTo>
                    <a:pt x="56376" y="921"/>
                  </a:lnTo>
                  <a:lnTo>
                    <a:pt x="65528" y="0"/>
                  </a:lnTo>
                  <a:lnTo>
                    <a:pt x="74585" y="886"/>
                  </a:lnTo>
                  <a:lnTo>
                    <a:pt x="83300" y="3372"/>
                  </a:lnTo>
                  <a:lnTo>
                    <a:pt x="91625" y="7309"/>
                  </a:lnTo>
                  <a:lnTo>
                    <a:pt x="99602" y="12692"/>
                  </a:lnTo>
                  <a:lnTo>
                    <a:pt x="107298" y="19384"/>
                  </a:lnTo>
                  <a:lnTo>
                    <a:pt x="114621" y="27148"/>
                  </a:lnTo>
                  <a:lnTo>
                    <a:pt x="121320" y="35728"/>
                  </a:lnTo>
                  <a:lnTo>
                    <a:pt x="127310" y="44911"/>
                  </a:lnTo>
                  <a:lnTo>
                    <a:pt x="132655" y="54687"/>
                  </a:lnTo>
                  <a:lnTo>
                    <a:pt x="137480" y="65234"/>
                  </a:lnTo>
                  <a:lnTo>
                    <a:pt x="141912" y="76585"/>
                  </a:lnTo>
                  <a:lnTo>
                    <a:pt x="146059" y="88479"/>
                  </a:lnTo>
                  <a:lnTo>
                    <a:pt x="150005" y="100463"/>
                  </a:lnTo>
                  <a:lnTo>
                    <a:pt x="153806" y="112270"/>
                  </a:lnTo>
                  <a:lnTo>
                    <a:pt x="157343" y="123977"/>
                  </a:lnTo>
                  <a:lnTo>
                    <a:pt x="160338" y="135904"/>
                  </a:lnTo>
                  <a:lnTo>
                    <a:pt x="162685" y="148212"/>
                  </a:lnTo>
                  <a:lnTo>
                    <a:pt x="164433" y="160501"/>
                  </a:lnTo>
                  <a:lnTo>
                    <a:pt x="165879" y="173208"/>
                  </a:lnTo>
                  <a:lnTo>
                    <a:pt x="167147" y="188570"/>
                  </a:lnTo>
                  <a:lnTo>
                    <a:pt x="168456" y="210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17930" y="2276027"/>
              <a:ext cx="156972" cy="205134"/>
            </a:xfrm>
            <a:custGeom>
              <a:avLst/>
              <a:gdLst/>
              <a:ahLst/>
              <a:cxnLst/>
              <a:rect l="0" t="0" r="0" b="0"/>
              <a:pathLst>
                <a:path w="156972" h="205134">
                  <a:moveTo>
                    <a:pt x="93800" y="92884"/>
                  </a:moveTo>
                  <a:lnTo>
                    <a:pt x="96600" y="84016"/>
                  </a:lnTo>
                  <a:lnTo>
                    <a:pt x="98102" y="75029"/>
                  </a:lnTo>
                  <a:lnTo>
                    <a:pt x="98404" y="65043"/>
                  </a:lnTo>
                  <a:lnTo>
                    <a:pt x="97552" y="54408"/>
                  </a:lnTo>
                  <a:lnTo>
                    <a:pt x="95436" y="43893"/>
                  </a:lnTo>
                  <a:lnTo>
                    <a:pt x="92109" y="33946"/>
                  </a:lnTo>
                  <a:lnTo>
                    <a:pt x="87600" y="24832"/>
                  </a:lnTo>
                  <a:lnTo>
                    <a:pt x="81833" y="16793"/>
                  </a:lnTo>
                  <a:lnTo>
                    <a:pt x="74886" y="9850"/>
                  </a:lnTo>
                  <a:lnTo>
                    <a:pt x="67123" y="4342"/>
                  </a:lnTo>
                  <a:lnTo>
                    <a:pt x="59074" y="991"/>
                  </a:lnTo>
                  <a:lnTo>
                    <a:pt x="51070" y="0"/>
                  </a:lnTo>
                  <a:lnTo>
                    <a:pt x="43241" y="1283"/>
                  </a:lnTo>
                  <a:lnTo>
                    <a:pt x="35604" y="4726"/>
                  </a:lnTo>
                  <a:lnTo>
                    <a:pt x="28144" y="10046"/>
                  </a:lnTo>
                  <a:lnTo>
                    <a:pt x="21151" y="17023"/>
                  </a:lnTo>
                  <a:lnTo>
                    <a:pt x="15206" y="25592"/>
                  </a:lnTo>
                  <a:lnTo>
                    <a:pt x="10540" y="35578"/>
                  </a:lnTo>
                  <a:lnTo>
                    <a:pt x="7069" y="46874"/>
                  </a:lnTo>
                  <a:lnTo>
                    <a:pt x="4572" y="59512"/>
                  </a:lnTo>
                  <a:lnTo>
                    <a:pt x="2817" y="73380"/>
                  </a:lnTo>
                  <a:lnTo>
                    <a:pt x="1603" y="88100"/>
                  </a:lnTo>
                  <a:lnTo>
                    <a:pt x="771" y="103126"/>
                  </a:lnTo>
                  <a:lnTo>
                    <a:pt x="210" y="118116"/>
                  </a:lnTo>
                  <a:lnTo>
                    <a:pt x="0" y="132774"/>
                  </a:lnTo>
                  <a:lnTo>
                    <a:pt x="391" y="146769"/>
                  </a:lnTo>
                  <a:lnTo>
                    <a:pt x="1481" y="159988"/>
                  </a:lnTo>
                  <a:lnTo>
                    <a:pt x="3536" y="172169"/>
                  </a:lnTo>
                  <a:lnTo>
                    <a:pt x="7052" y="182833"/>
                  </a:lnTo>
                  <a:lnTo>
                    <a:pt x="12158" y="191845"/>
                  </a:lnTo>
                  <a:lnTo>
                    <a:pt x="18520" y="198898"/>
                  </a:lnTo>
                  <a:lnTo>
                    <a:pt x="25546" y="203363"/>
                  </a:lnTo>
                  <a:lnTo>
                    <a:pt x="32819" y="205133"/>
                  </a:lnTo>
                  <a:lnTo>
                    <a:pt x="39970" y="204221"/>
                  </a:lnTo>
                  <a:lnTo>
                    <a:pt x="46611" y="200501"/>
                  </a:lnTo>
                  <a:lnTo>
                    <a:pt x="52591" y="194185"/>
                  </a:lnTo>
                  <a:lnTo>
                    <a:pt x="57944" y="185727"/>
                  </a:lnTo>
                  <a:lnTo>
                    <a:pt x="62780" y="175625"/>
                  </a:lnTo>
                  <a:lnTo>
                    <a:pt x="67219" y="164318"/>
                  </a:lnTo>
                  <a:lnTo>
                    <a:pt x="71203" y="152154"/>
                  </a:lnTo>
                  <a:lnTo>
                    <a:pt x="74507" y="139391"/>
                  </a:lnTo>
                  <a:lnTo>
                    <a:pt x="77073" y="126311"/>
                  </a:lnTo>
                  <a:lnTo>
                    <a:pt x="79283" y="116363"/>
                  </a:lnTo>
                  <a:lnTo>
                    <a:pt x="81563" y="113485"/>
                  </a:lnTo>
                  <a:lnTo>
                    <a:pt x="83880" y="115962"/>
                  </a:lnTo>
                  <a:lnTo>
                    <a:pt x="86328" y="121689"/>
                  </a:lnTo>
                  <a:lnTo>
                    <a:pt x="88979" y="129323"/>
                  </a:lnTo>
                  <a:lnTo>
                    <a:pt x="91840" y="138075"/>
                  </a:lnTo>
                  <a:lnTo>
                    <a:pt x="95047" y="147327"/>
                  </a:lnTo>
                  <a:lnTo>
                    <a:pt x="98868" y="156510"/>
                  </a:lnTo>
                  <a:lnTo>
                    <a:pt x="103401" y="165331"/>
                  </a:lnTo>
                  <a:lnTo>
                    <a:pt x="108855" y="173428"/>
                  </a:lnTo>
                  <a:lnTo>
                    <a:pt x="116483" y="181057"/>
                  </a:lnTo>
                  <a:lnTo>
                    <a:pt x="130311" y="188885"/>
                  </a:lnTo>
                  <a:lnTo>
                    <a:pt x="156971" y="198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95958" y="2308971"/>
              <a:ext cx="328829" cy="173594"/>
            </a:xfrm>
            <a:custGeom>
              <a:avLst/>
              <a:gdLst/>
              <a:ahLst/>
              <a:cxnLst/>
              <a:rect l="0" t="0" r="0" b="0"/>
              <a:pathLst>
                <a:path w="328829" h="173594">
                  <a:moveTo>
                    <a:pt x="0" y="38883"/>
                  </a:moveTo>
                  <a:lnTo>
                    <a:pt x="0" y="53485"/>
                  </a:lnTo>
                  <a:lnTo>
                    <a:pt x="0" y="66756"/>
                  </a:lnTo>
                  <a:lnTo>
                    <a:pt x="4" y="79953"/>
                  </a:lnTo>
                  <a:lnTo>
                    <a:pt x="177" y="93122"/>
                  </a:lnTo>
                  <a:lnTo>
                    <a:pt x="825" y="105982"/>
                  </a:lnTo>
                  <a:lnTo>
                    <a:pt x="2079" y="118387"/>
                  </a:lnTo>
                  <a:lnTo>
                    <a:pt x="3905" y="130501"/>
                  </a:lnTo>
                  <a:lnTo>
                    <a:pt x="6201" y="142702"/>
                  </a:lnTo>
                  <a:lnTo>
                    <a:pt x="8862" y="155119"/>
                  </a:lnTo>
                  <a:lnTo>
                    <a:pt x="11939" y="164662"/>
                  </a:lnTo>
                  <a:lnTo>
                    <a:pt x="15019" y="167264"/>
                  </a:lnTo>
                  <a:lnTo>
                    <a:pt x="17262" y="163940"/>
                  </a:lnTo>
                  <a:lnTo>
                    <a:pt x="18693" y="156663"/>
                  </a:lnTo>
                  <a:lnTo>
                    <a:pt x="19576" y="146900"/>
                  </a:lnTo>
                  <a:lnTo>
                    <a:pt x="20119" y="135587"/>
                  </a:lnTo>
                  <a:lnTo>
                    <a:pt x="20457" y="123303"/>
                  </a:lnTo>
                  <a:lnTo>
                    <a:pt x="20669" y="110402"/>
                  </a:lnTo>
                  <a:lnTo>
                    <a:pt x="20805" y="97106"/>
                  </a:lnTo>
                  <a:lnTo>
                    <a:pt x="20897" y="83560"/>
                  </a:lnTo>
                  <a:lnTo>
                    <a:pt x="21126" y="70016"/>
                  </a:lnTo>
                  <a:lnTo>
                    <a:pt x="21811" y="56838"/>
                  </a:lnTo>
                  <a:lnTo>
                    <a:pt x="23098" y="44217"/>
                  </a:lnTo>
                  <a:lnTo>
                    <a:pt x="25285" y="32962"/>
                  </a:lnTo>
                  <a:lnTo>
                    <a:pt x="28889" y="24523"/>
                  </a:lnTo>
                  <a:lnTo>
                    <a:pt x="34049" y="19463"/>
                  </a:lnTo>
                  <a:lnTo>
                    <a:pt x="40278" y="18016"/>
                  </a:lnTo>
                  <a:lnTo>
                    <a:pt x="46681" y="20529"/>
                  </a:lnTo>
                  <a:lnTo>
                    <a:pt x="52719" y="26772"/>
                  </a:lnTo>
                  <a:lnTo>
                    <a:pt x="58056" y="35961"/>
                  </a:lnTo>
                  <a:lnTo>
                    <a:pt x="62408" y="47076"/>
                  </a:lnTo>
                  <a:lnTo>
                    <a:pt x="65752" y="59321"/>
                  </a:lnTo>
                  <a:lnTo>
                    <a:pt x="68742" y="71070"/>
                  </a:lnTo>
                  <a:lnTo>
                    <a:pt x="72412" y="78641"/>
                  </a:lnTo>
                  <a:lnTo>
                    <a:pt x="76622" y="80072"/>
                  </a:lnTo>
                  <a:lnTo>
                    <a:pt x="80633" y="77181"/>
                  </a:lnTo>
                  <a:lnTo>
                    <a:pt x="84364" y="71581"/>
                  </a:lnTo>
                  <a:lnTo>
                    <a:pt x="87934" y="64262"/>
                  </a:lnTo>
                  <a:lnTo>
                    <a:pt x="91437" y="55837"/>
                  </a:lnTo>
                  <a:lnTo>
                    <a:pt x="95084" y="46693"/>
                  </a:lnTo>
                  <a:lnTo>
                    <a:pt x="99206" y="37079"/>
                  </a:lnTo>
                  <a:lnTo>
                    <a:pt x="103937" y="27179"/>
                  </a:lnTo>
                  <a:lnTo>
                    <a:pt x="109248" y="17917"/>
                  </a:lnTo>
                  <a:lnTo>
                    <a:pt x="115036" y="10896"/>
                  </a:lnTo>
                  <a:lnTo>
                    <a:pt x="121189" y="6816"/>
                  </a:lnTo>
                  <a:lnTo>
                    <a:pt x="127608" y="5706"/>
                  </a:lnTo>
                  <a:lnTo>
                    <a:pt x="134216" y="7387"/>
                  </a:lnTo>
                  <a:lnTo>
                    <a:pt x="140951" y="11448"/>
                  </a:lnTo>
                  <a:lnTo>
                    <a:pt x="147607" y="17544"/>
                  </a:lnTo>
                  <a:lnTo>
                    <a:pt x="153851" y="25507"/>
                  </a:lnTo>
                  <a:lnTo>
                    <a:pt x="159531" y="35073"/>
                  </a:lnTo>
                  <a:lnTo>
                    <a:pt x="164667" y="45915"/>
                  </a:lnTo>
                  <a:lnTo>
                    <a:pt x="169351" y="57715"/>
                  </a:lnTo>
                  <a:lnTo>
                    <a:pt x="173689" y="70202"/>
                  </a:lnTo>
                  <a:lnTo>
                    <a:pt x="177772" y="83011"/>
                  </a:lnTo>
                  <a:lnTo>
                    <a:pt x="181675" y="95682"/>
                  </a:lnTo>
                  <a:lnTo>
                    <a:pt x="185448" y="107987"/>
                  </a:lnTo>
                  <a:lnTo>
                    <a:pt x="188966" y="120046"/>
                  </a:lnTo>
                  <a:lnTo>
                    <a:pt x="191949" y="132217"/>
                  </a:lnTo>
                  <a:lnTo>
                    <a:pt x="194302" y="144673"/>
                  </a:lnTo>
                  <a:lnTo>
                    <a:pt x="196574" y="156280"/>
                  </a:lnTo>
                  <a:lnTo>
                    <a:pt x="199877" y="163584"/>
                  </a:lnTo>
                  <a:lnTo>
                    <a:pt x="204364" y="164770"/>
                  </a:lnTo>
                  <a:lnTo>
                    <a:pt x="209403" y="161717"/>
                  </a:lnTo>
                  <a:lnTo>
                    <a:pt x="214996" y="156353"/>
                  </a:lnTo>
                  <a:lnTo>
                    <a:pt x="221430" y="150262"/>
                  </a:lnTo>
                  <a:lnTo>
                    <a:pt x="228790" y="144296"/>
                  </a:lnTo>
                  <a:lnTo>
                    <a:pt x="236979" y="138603"/>
                  </a:lnTo>
                  <a:lnTo>
                    <a:pt x="245834" y="132916"/>
                  </a:lnTo>
                  <a:lnTo>
                    <a:pt x="255187" y="127040"/>
                  </a:lnTo>
                  <a:lnTo>
                    <a:pt x="264734" y="120918"/>
                  </a:lnTo>
                  <a:lnTo>
                    <a:pt x="274061" y="114563"/>
                  </a:lnTo>
                  <a:lnTo>
                    <a:pt x="282961" y="108017"/>
                  </a:lnTo>
                  <a:lnTo>
                    <a:pt x="291410" y="101160"/>
                  </a:lnTo>
                  <a:lnTo>
                    <a:pt x="299472" y="93723"/>
                  </a:lnTo>
                  <a:lnTo>
                    <a:pt x="307220" y="85604"/>
                  </a:lnTo>
                  <a:lnTo>
                    <a:pt x="314408" y="76695"/>
                  </a:lnTo>
                  <a:lnTo>
                    <a:pt x="320484" y="66804"/>
                  </a:lnTo>
                  <a:lnTo>
                    <a:pt x="325224" y="55933"/>
                  </a:lnTo>
                  <a:lnTo>
                    <a:pt x="328237" y="44549"/>
                  </a:lnTo>
                  <a:lnTo>
                    <a:pt x="328828" y="33448"/>
                  </a:lnTo>
                  <a:lnTo>
                    <a:pt x="326850" y="23074"/>
                  </a:lnTo>
                  <a:lnTo>
                    <a:pt x="322605" y="13992"/>
                  </a:lnTo>
                  <a:lnTo>
                    <a:pt x="316559" y="7029"/>
                  </a:lnTo>
                  <a:lnTo>
                    <a:pt x="309168" y="2432"/>
                  </a:lnTo>
                  <a:lnTo>
                    <a:pt x="300973" y="126"/>
                  </a:lnTo>
                  <a:lnTo>
                    <a:pt x="292568" y="0"/>
                  </a:lnTo>
                  <a:lnTo>
                    <a:pt x="284295" y="1762"/>
                  </a:lnTo>
                  <a:lnTo>
                    <a:pt x="276269" y="5025"/>
                  </a:lnTo>
                  <a:lnTo>
                    <a:pt x="268492" y="9415"/>
                  </a:lnTo>
                  <a:lnTo>
                    <a:pt x="260930" y="14633"/>
                  </a:lnTo>
                  <a:lnTo>
                    <a:pt x="253696" y="20930"/>
                  </a:lnTo>
                  <a:lnTo>
                    <a:pt x="247058" y="29051"/>
                  </a:lnTo>
                  <a:lnTo>
                    <a:pt x="241117" y="39256"/>
                  </a:lnTo>
                  <a:lnTo>
                    <a:pt x="236144" y="51196"/>
                  </a:lnTo>
                  <a:lnTo>
                    <a:pt x="232634" y="64200"/>
                  </a:lnTo>
                  <a:lnTo>
                    <a:pt x="230720" y="77756"/>
                  </a:lnTo>
                  <a:lnTo>
                    <a:pt x="230232" y="91417"/>
                  </a:lnTo>
                  <a:lnTo>
                    <a:pt x="230885" y="104727"/>
                  </a:lnTo>
                  <a:lnTo>
                    <a:pt x="232399" y="117483"/>
                  </a:lnTo>
                  <a:lnTo>
                    <a:pt x="234701" y="129521"/>
                  </a:lnTo>
                  <a:lnTo>
                    <a:pt x="237916" y="140620"/>
                  </a:lnTo>
                  <a:lnTo>
                    <a:pt x="242043" y="150742"/>
                  </a:lnTo>
                  <a:lnTo>
                    <a:pt x="247119" y="159524"/>
                  </a:lnTo>
                  <a:lnTo>
                    <a:pt x="253282" y="166221"/>
                  </a:lnTo>
                  <a:lnTo>
                    <a:pt x="260501" y="170613"/>
                  </a:lnTo>
                  <a:lnTo>
                    <a:pt x="268540" y="172907"/>
                  </a:lnTo>
                  <a:lnTo>
                    <a:pt x="278047" y="173593"/>
                  </a:lnTo>
                  <a:lnTo>
                    <a:pt x="292093" y="171614"/>
                  </a:lnTo>
                  <a:lnTo>
                    <a:pt x="315855" y="1652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64456" y="2258922"/>
              <a:ext cx="228707" cy="243042"/>
            </a:xfrm>
            <a:custGeom>
              <a:avLst/>
              <a:gdLst/>
              <a:ahLst/>
              <a:cxnLst/>
              <a:rect l="0" t="0" r="0" b="0"/>
              <a:pathLst>
                <a:path w="228707" h="243042">
                  <a:moveTo>
                    <a:pt x="157927" y="46819"/>
                  </a:moveTo>
                  <a:lnTo>
                    <a:pt x="152060" y="38084"/>
                  </a:lnTo>
                  <a:lnTo>
                    <a:pt x="146495" y="30378"/>
                  </a:lnTo>
                  <a:lnTo>
                    <a:pt x="140687" y="22985"/>
                  </a:lnTo>
                  <a:lnTo>
                    <a:pt x="134261" y="16069"/>
                  </a:lnTo>
                  <a:lnTo>
                    <a:pt x="126634" y="10187"/>
                  </a:lnTo>
                  <a:lnTo>
                    <a:pt x="117600" y="5573"/>
                  </a:lnTo>
                  <a:lnTo>
                    <a:pt x="107273" y="2306"/>
                  </a:lnTo>
                  <a:lnTo>
                    <a:pt x="95898" y="481"/>
                  </a:lnTo>
                  <a:lnTo>
                    <a:pt x="83737" y="0"/>
                  </a:lnTo>
                  <a:lnTo>
                    <a:pt x="71336" y="794"/>
                  </a:lnTo>
                  <a:lnTo>
                    <a:pt x="59478" y="2915"/>
                  </a:lnTo>
                  <a:lnTo>
                    <a:pt x="48557" y="6273"/>
                  </a:lnTo>
                  <a:lnTo>
                    <a:pt x="38922" y="10984"/>
                  </a:lnTo>
                  <a:lnTo>
                    <a:pt x="31046" y="17427"/>
                  </a:lnTo>
                  <a:lnTo>
                    <a:pt x="25015" y="25647"/>
                  </a:lnTo>
                  <a:lnTo>
                    <a:pt x="20760" y="35252"/>
                  </a:lnTo>
                  <a:lnTo>
                    <a:pt x="18255" y="45608"/>
                  </a:lnTo>
                  <a:lnTo>
                    <a:pt x="17315" y="56266"/>
                  </a:lnTo>
                  <a:lnTo>
                    <a:pt x="17968" y="66673"/>
                  </a:lnTo>
                  <a:lnTo>
                    <a:pt x="20525" y="76122"/>
                  </a:lnTo>
                  <a:lnTo>
                    <a:pt x="24993" y="84317"/>
                  </a:lnTo>
                  <a:lnTo>
                    <a:pt x="31434" y="91157"/>
                  </a:lnTo>
                  <a:lnTo>
                    <a:pt x="40109" y="96542"/>
                  </a:lnTo>
                  <a:lnTo>
                    <a:pt x="50937" y="100584"/>
                  </a:lnTo>
                  <a:lnTo>
                    <a:pt x="63259" y="103844"/>
                  </a:lnTo>
                  <a:lnTo>
                    <a:pt x="76052" y="107197"/>
                  </a:lnTo>
                  <a:lnTo>
                    <a:pt x="88687" y="111125"/>
                  </a:lnTo>
                  <a:lnTo>
                    <a:pt x="100929" y="115582"/>
                  </a:lnTo>
                  <a:lnTo>
                    <a:pt x="112757" y="120193"/>
                  </a:lnTo>
                  <a:lnTo>
                    <a:pt x="124228" y="124703"/>
                  </a:lnTo>
                  <a:lnTo>
                    <a:pt x="135424" y="129018"/>
                  </a:lnTo>
                  <a:lnTo>
                    <a:pt x="146417" y="133135"/>
                  </a:lnTo>
                  <a:lnTo>
                    <a:pt x="157263" y="137089"/>
                  </a:lnTo>
                  <a:lnTo>
                    <a:pt x="168009" y="141081"/>
                  </a:lnTo>
                  <a:lnTo>
                    <a:pt x="178684" y="145455"/>
                  </a:lnTo>
                  <a:lnTo>
                    <a:pt x="189302" y="150370"/>
                  </a:lnTo>
                  <a:lnTo>
                    <a:pt x="199551" y="155978"/>
                  </a:lnTo>
                  <a:lnTo>
                    <a:pt x="208828" y="162500"/>
                  </a:lnTo>
                  <a:lnTo>
                    <a:pt x="216866" y="169961"/>
                  </a:lnTo>
                  <a:lnTo>
                    <a:pt x="223246" y="178072"/>
                  </a:lnTo>
                  <a:lnTo>
                    <a:pt x="227249" y="186355"/>
                  </a:lnTo>
                  <a:lnTo>
                    <a:pt x="228706" y="194510"/>
                  </a:lnTo>
                  <a:lnTo>
                    <a:pt x="227581" y="202272"/>
                  </a:lnTo>
                  <a:lnTo>
                    <a:pt x="223718" y="209332"/>
                  </a:lnTo>
                  <a:lnTo>
                    <a:pt x="217307" y="215595"/>
                  </a:lnTo>
                  <a:lnTo>
                    <a:pt x="208784" y="221140"/>
                  </a:lnTo>
                  <a:lnTo>
                    <a:pt x="198639" y="226106"/>
                  </a:lnTo>
                  <a:lnTo>
                    <a:pt x="187304" y="230632"/>
                  </a:lnTo>
                  <a:lnTo>
                    <a:pt x="175121" y="234673"/>
                  </a:lnTo>
                  <a:lnTo>
                    <a:pt x="162346" y="238016"/>
                  </a:lnTo>
                  <a:lnTo>
                    <a:pt x="149162" y="240595"/>
                  </a:lnTo>
                  <a:lnTo>
                    <a:pt x="135700" y="242328"/>
                  </a:lnTo>
                  <a:lnTo>
                    <a:pt x="122049" y="243041"/>
                  </a:lnTo>
                  <a:lnTo>
                    <a:pt x="108271" y="242746"/>
                  </a:lnTo>
                  <a:lnTo>
                    <a:pt x="94407" y="241751"/>
                  </a:lnTo>
                  <a:lnTo>
                    <a:pt x="80485" y="240552"/>
                  </a:lnTo>
                  <a:lnTo>
                    <a:pt x="66538" y="239455"/>
                  </a:lnTo>
                  <a:lnTo>
                    <a:pt x="52993" y="238567"/>
                  </a:lnTo>
                  <a:lnTo>
                    <a:pt x="39232" y="237800"/>
                  </a:lnTo>
                  <a:lnTo>
                    <a:pt x="22929" y="237093"/>
                  </a:lnTo>
                  <a:lnTo>
                    <a:pt x="0" y="236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663502" y="2642653"/>
            <a:ext cx="1273949" cy="873866"/>
            <a:chOff x="1663502" y="2642653"/>
            <a:chExt cx="1273949" cy="873866"/>
          </a:xfrm>
        </p:grpSpPr>
        <p:sp>
          <p:nvSpPr>
            <p:cNvPr id="77" name="Freeform 76"/>
            <p:cNvSpPr/>
            <p:nvPr/>
          </p:nvSpPr>
          <p:spPr>
            <a:xfrm>
              <a:off x="1663502" y="2716352"/>
              <a:ext cx="178986" cy="136871"/>
            </a:xfrm>
            <a:custGeom>
              <a:avLst/>
              <a:gdLst/>
              <a:ahLst/>
              <a:cxnLst/>
              <a:rect l="0" t="0" r="0" b="0"/>
              <a:pathLst>
                <a:path w="178986" h="136871">
                  <a:moveTo>
                    <a:pt x="178985" y="0"/>
                  </a:moveTo>
                  <a:lnTo>
                    <a:pt x="173117" y="5934"/>
                  </a:lnTo>
                  <a:lnTo>
                    <a:pt x="167553" y="12139"/>
                  </a:lnTo>
                  <a:lnTo>
                    <a:pt x="161749" y="19230"/>
                  </a:lnTo>
                  <a:lnTo>
                    <a:pt x="155495" y="26998"/>
                  </a:lnTo>
                  <a:lnTo>
                    <a:pt x="148517" y="34996"/>
                  </a:lnTo>
                  <a:lnTo>
                    <a:pt x="140736" y="42933"/>
                  </a:lnTo>
                  <a:lnTo>
                    <a:pt x="132234" y="50534"/>
                  </a:lnTo>
                  <a:lnTo>
                    <a:pt x="123155" y="57479"/>
                  </a:lnTo>
                  <a:lnTo>
                    <a:pt x="113646" y="63667"/>
                  </a:lnTo>
                  <a:lnTo>
                    <a:pt x="103991" y="69329"/>
                  </a:lnTo>
                  <a:lnTo>
                    <a:pt x="94590" y="74906"/>
                  </a:lnTo>
                  <a:lnTo>
                    <a:pt x="85635" y="80664"/>
                  </a:lnTo>
                  <a:lnTo>
                    <a:pt x="76979" y="86687"/>
                  </a:lnTo>
                  <a:lnTo>
                    <a:pt x="68247" y="92963"/>
                  </a:lnTo>
                  <a:lnTo>
                    <a:pt x="59225" y="99443"/>
                  </a:lnTo>
                  <a:lnTo>
                    <a:pt x="49937" y="105967"/>
                  </a:lnTo>
                  <a:lnTo>
                    <a:pt x="39439" y="113017"/>
                  </a:lnTo>
                  <a:lnTo>
                    <a:pt x="24569" y="1223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68787" y="2642653"/>
              <a:ext cx="94758" cy="200042"/>
            </a:xfrm>
            <a:custGeom>
              <a:avLst/>
              <a:gdLst/>
              <a:ahLst/>
              <a:cxnLst/>
              <a:rect l="0" t="0" r="0" b="0"/>
              <a:pathLst>
                <a:path w="94758" h="200042">
                  <a:moveTo>
                    <a:pt x="94757" y="200041"/>
                  </a:moveTo>
                  <a:lnTo>
                    <a:pt x="88956" y="191239"/>
                  </a:lnTo>
                  <a:lnTo>
                    <a:pt x="84032" y="182893"/>
                  </a:lnTo>
                  <a:lnTo>
                    <a:pt x="79529" y="174194"/>
                  </a:lnTo>
                  <a:lnTo>
                    <a:pt x="75308" y="165073"/>
                  </a:lnTo>
                  <a:lnTo>
                    <a:pt x="71295" y="155578"/>
                  </a:lnTo>
                  <a:lnTo>
                    <a:pt x="67429" y="145786"/>
                  </a:lnTo>
                  <a:lnTo>
                    <a:pt x="63504" y="135772"/>
                  </a:lnTo>
                  <a:lnTo>
                    <a:pt x="59180" y="125598"/>
                  </a:lnTo>
                  <a:lnTo>
                    <a:pt x="54309" y="115307"/>
                  </a:lnTo>
                  <a:lnTo>
                    <a:pt x="49071" y="104770"/>
                  </a:lnTo>
                  <a:lnTo>
                    <a:pt x="43862" y="93704"/>
                  </a:lnTo>
                  <a:lnTo>
                    <a:pt x="38915" y="82002"/>
                  </a:lnTo>
                  <a:lnTo>
                    <a:pt x="34290" y="69871"/>
                  </a:lnTo>
                  <a:lnTo>
                    <a:pt x="29957" y="57728"/>
                  </a:lnTo>
                  <a:lnTo>
                    <a:pt x="25859" y="45833"/>
                  </a:lnTo>
                  <a:lnTo>
                    <a:pt x="21896" y="34706"/>
                  </a:lnTo>
                  <a:lnTo>
                    <a:pt x="17440" y="24115"/>
                  </a:lnTo>
                  <a:lnTo>
                    <a:pt x="10980" y="131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768787" y="2811108"/>
              <a:ext cx="178986" cy="252685"/>
            </a:xfrm>
            <a:custGeom>
              <a:avLst/>
              <a:gdLst/>
              <a:ahLst/>
              <a:cxnLst/>
              <a:rect l="0" t="0" r="0" b="0"/>
              <a:pathLst>
                <a:path w="178986" h="252685">
                  <a:moveTo>
                    <a:pt x="178985" y="0"/>
                  </a:moveTo>
                  <a:lnTo>
                    <a:pt x="173117" y="5868"/>
                  </a:lnTo>
                  <a:lnTo>
                    <a:pt x="167552" y="11432"/>
                  </a:lnTo>
                  <a:lnTo>
                    <a:pt x="161749" y="17227"/>
                  </a:lnTo>
                  <a:lnTo>
                    <a:pt x="155495" y="23135"/>
                  </a:lnTo>
                  <a:lnTo>
                    <a:pt x="148517" y="28816"/>
                  </a:lnTo>
                  <a:lnTo>
                    <a:pt x="140741" y="34096"/>
                  </a:lnTo>
                  <a:lnTo>
                    <a:pt x="132412" y="39119"/>
                  </a:lnTo>
                  <a:lnTo>
                    <a:pt x="123981" y="44253"/>
                  </a:lnTo>
                  <a:lnTo>
                    <a:pt x="115721" y="49708"/>
                  </a:lnTo>
                  <a:lnTo>
                    <a:pt x="107719" y="55525"/>
                  </a:lnTo>
                  <a:lnTo>
                    <a:pt x="99965" y="61662"/>
                  </a:lnTo>
                  <a:lnTo>
                    <a:pt x="92418" y="68054"/>
                  </a:lnTo>
                  <a:lnTo>
                    <a:pt x="85027" y="74634"/>
                  </a:lnTo>
                  <a:lnTo>
                    <a:pt x="77751" y="81351"/>
                  </a:lnTo>
                  <a:lnTo>
                    <a:pt x="70556" y="88164"/>
                  </a:lnTo>
                  <a:lnTo>
                    <a:pt x="63417" y="95043"/>
                  </a:lnTo>
                  <a:lnTo>
                    <a:pt x="56317" y="101968"/>
                  </a:lnTo>
                  <a:lnTo>
                    <a:pt x="49244" y="108924"/>
                  </a:lnTo>
                  <a:lnTo>
                    <a:pt x="42188" y="115900"/>
                  </a:lnTo>
                  <a:lnTo>
                    <a:pt x="35145" y="122890"/>
                  </a:lnTo>
                  <a:lnTo>
                    <a:pt x="28164" y="129880"/>
                  </a:lnTo>
                  <a:lnTo>
                    <a:pt x="23152" y="136480"/>
                  </a:lnTo>
                  <a:lnTo>
                    <a:pt x="22493" y="141932"/>
                  </a:lnTo>
                  <a:lnTo>
                    <a:pt x="25479" y="146265"/>
                  </a:lnTo>
                  <a:lnTo>
                    <a:pt x="30980" y="150337"/>
                  </a:lnTo>
                  <a:lnTo>
                    <a:pt x="37832" y="154901"/>
                  </a:lnTo>
                  <a:lnTo>
                    <a:pt x="44853" y="160472"/>
                  </a:lnTo>
                  <a:lnTo>
                    <a:pt x="51393" y="167173"/>
                  </a:lnTo>
                  <a:lnTo>
                    <a:pt x="56775" y="174883"/>
                  </a:lnTo>
                  <a:lnTo>
                    <a:pt x="60116" y="183400"/>
                  </a:lnTo>
                  <a:lnTo>
                    <a:pt x="61136" y="192512"/>
                  </a:lnTo>
                  <a:lnTo>
                    <a:pt x="59890" y="201724"/>
                  </a:lnTo>
                  <a:lnTo>
                    <a:pt x="56480" y="210292"/>
                  </a:lnTo>
                  <a:lnTo>
                    <a:pt x="51196" y="217864"/>
                  </a:lnTo>
                  <a:lnTo>
                    <a:pt x="44498" y="224485"/>
                  </a:lnTo>
                  <a:lnTo>
                    <a:pt x="36054" y="231170"/>
                  </a:lnTo>
                  <a:lnTo>
                    <a:pt x="22894" y="23961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815560" y="3053070"/>
              <a:ext cx="111909" cy="200236"/>
            </a:xfrm>
            <a:custGeom>
              <a:avLst/>
              <a:gdLst/>
              <a:ahLst/>
              <a:cxnLst/>
              <a:rect l="0" t="0" r="0" b="0"/>
              <a:pathLst>
                <a:path w="111909" h="200236">
                  <a:moveTo>
                    <a:pt x="47984" y="31779"/>
                  </a:moveTo>
                  <a:lnTo>
                    <a:pt x="50984" y="40514"/>
                  </a:lnTo>
                  <a:lnTo>
                    <a:pt x="54407" y="48220"/>
                  </a:lnTo>
                  <a:lnTo>
                    <a:pt x="58608" y="55618"/>
                  </a:lnTo>
                  <a:lnTo>
                    <a:pt x="63680" y="62706"/>
                  </a:lnTo>
                  <a:lnTo>
                    <a:pt x="69810" y="69237"/>
                  </a:lnTo>
                  <a:lnTo>
                    <a:pt x="76985" y="75090"/>
                  </a:lnTo>
                  <a:lnTo>
                    <a:pt x="84726" y="79664"/>
                  </a:lnTo>
                  <a:lnTo>
                    <a:pt x="92225" y="81841"/>
                  </a:lnTo>
                  <a:lnTo>
                    <a:pt x="99029" y="81223"/>
                  </a:lnTo>
                  <a:lnTo>
                    <a:pt x="104729" y="78042"/>
                  </a:lnTo>
                  <a:lnTo>
                    <a:pt x="108801" y="72785"/>
                  </a:lnTo>
                  <a:lnTo>
                    <a:pt x="111127" y="65956"/>
                  </a:lnTo>
                  <a:lnTo>
                    <a:pt x="111908" y="57984"/>
                  </a:lnTo>
                  <a:lnTo>
                    <a:pt x="111460" y="49206"/>
                  </a:lnTo>
                  <a:lnTo>
                    <a:pt x="110082" y="39875"/>
                  </a:lnTo>
                  <a:lnTo>
                    <a:pt x="107704" y="30496"/>
                  </a:lnTo>
                  <a:lnTo>
                    <a:pt x="103906" y="21805"/>
                  </a:lnTo>
                  <a:lnTo>
                    <a:pt x="98574" y="14155"/>
                  </a:lnTo>
                  <a:lnTo>
                    <a:pt x="91876" y="7867"/>
                  </a:lnTo>
                  <a:lnTo>
                    <a:pt x="84084" y="3391"/>
                  </a:lnTo>
                  <a:lnTo>
                    <a:pt x="75476" y="794"/>
                  </a:lnTo>
                  <a:lnTo>
                    <a:pt x="66442" y="0"/>
                  </a:lnTo>
                  <a:lnTo>
                    <a:pt x="57466" y="970"/>
                  </a:lnTo>
                  <a:lnTo>
                    <a:pt x="48808" y="3512"/>
                  </a:lnTo>
                  <a:lnTo>
                    <a:pt x="40693" y="7486"/>
                  </a:lnTo>
                  <a:lnTo>
                    <a:pt x="33388" y="12894"/>
                  </a:lnTo>
                  <a:lnTo>
                    <a:pt x="26956" y="19603"/>
                  </a:lnTo>
                  <a:lnTo>
                    <a:pt x="21297" y="27378"/>
                  </a:lnTo>
                  <a:lnTo>
                    <a:pt x="16253" y="35966"/>
                  </a:lnTo>
                  <a:lnTo>
                    <a:pt x="11675" y="45154"/>
                  </a:lnTo>
                  <a:lnTo>
                    <a:pt x="7599" y="54933"/>
                  </a:lnTo>
                  <a:lnTo>
                    <a:pt x="4232" y="65482"/>
                  </a:lnTo>
                  <a:lnTo>
                    <a:pt x="1642" y="76835"/>
                  </a:lnTo>
                  <a:lnTo>
                    <a:pt x="72" y="88730"/>
                  </a:lnTo>
                  <a:lnTo>
                    <a:pt x="0" y="100714"/>
                  </a:lnTo>
                  <a:lnTo>
                    <a:pt x="1548" y="112512"/>
                  </a:lnTo>
                  <a:lnTo>
                    <a:pt x="4538" y="123874"/>
                  </a:lnTo>
                  <a:lnTo>
                    <a:pt x="8679" y="134505"/>
                  </a:lnTo>
                  <a:lnTo>
                    <a:pt x="13684" y="144319"/>
                  </a:lnTo>
                  <a:lnTo>
                    <a:pt x="19314" y="153402"/>
                  </a:lnTo>
                  <a:lnTo>
                    <a:pt x="25384" y="161896"/>
                  </a:lnTo>
                  <a:lnTo>
                    <a:pt x="31749" y="169939"/>
                  </a:lnTo>
                  <a:lnTo>
                    <a:pt x="38011" y="177351"/>
                  </a:lnTo>
                  <a:lnTo>
                    <a:pt x="44120" y="184367"/>
                  </a:lnTo>
                  <a:lnTo>
                    <a:pt x="50610" y="191606"/>
                  </a:lnTo>
                  <a:lnTo>
                    <a:pt x="58512" y="200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42463" y="2660831"/>
              <a:ext cx="107249" cy="202921"/>
            </a:xfrm>
            <a:custGeom>
              <a:avLst/>
              <a:gdLst/>
              <a:ahLst/>
              <a:cxnLst/>
              <a:rect l="0" t="0" r="0" b="0"/>
              <a:pathLst>
                <a:path w="107249" h="202921">
                  <a:moveTo>
                    <a:pt x="94904" y="76578"/>
                  </a:moveTo>
                  <a:lnTo>
                    <a:pt x="97838" y="67777"/>
                  </a:lnTo>
                  <a:lnTo>
                    <a:pt x="100621" y="59430"/>
                  </a:lnTo>
                  <a:lnTo>
                    <a:pt x="103506" y="50736"/>
                  </a:lnTo>
                  <a:lnTo>
                    <a:pt x="106028" y="41788"/>
                  </a:lnTo>
                  <a:lnTo>
                    <a:pt x="107248" y="32941"/>
                  </a:lnTo>
                  <a:lnTo>
                    <a:pt x="106743" y="24411"/>
                  </a:lnTo>
                  <a:lnTo>
                    <a:pt x="104259" y="16568"/>
                  </a:lnTo>
                  <a:lnTo>
                    <a:pt x="99464" y="9988"/>
                  </a:lnTo>
                  <a:lnTo>
                    <a:pt x="92428" y="4873"/>
                  </a:lnTo>
                  <a:lnTo>
                    <a:pt x="83822" y="1424"/>
                  </a:lnTo>
                  <a:lnTo>
                    <a:pt x="74684" y="0"/>
                  </a:lnTo>
                  <a:lnTo>
                    <a:pt x="65661" y="599"/>
                  </a:lnTo>
                  <a:lnTo>
                    <a:pt x="56999" y="2931"/>
                  </a:lnTo>
                  <a:lnTo>
                    <a:pt x="48729" y="6623"/>
                  </a:lnTo>
                  <a:lnTo>
                    <a:pt x="40804" y="11327"/>
                  </a:lnTo>
                  <a:lnTo>
                    <a:pt x="33313" y="16922"/>
                  </a:lnTo>
                  <a:lnTo>
                    <a:pt x="26493" y="23501"/>
                  </a:lnTo>
                  <a:lnTo>
                    <a:pt x="20418" y="31035"/>
                  </a:lnTo>
                  <a:lnTo>
                    <a:pt x="15014" y="39381"/>
                  </a:lnTo>
                  <a:lnTo>
                    <a:pt x="10150" y="48362"/>
                  </a:lnTo>
                  <a:lnTo>
                    <a:pt x="5705" y="57808"/>
                  </a:lnTo>
                  <a:lnTo>
                    <a:pt x="2058" y="67422"/>
                  </a:lnTo>
                  <a:lnTo>
                    <a:pt x="45" y="76797"/>
                  </a:lnTo>
                  <a:lnTo>
                    <a:pt x="0" y="85720"/>
                  </a:lnTo>
                  <a:lnTo>
                    <a:pt x="2107" y="93846"/>
                  </a:lnTo>
                  <a:lnTo>
                    <a:pt x="6645" y="100626"/>
                  </a:lnTo>
                  <a:lnTo>
                    <a:pt x="13508" y="105874"/>
                  </a:lnTo>
                  <a:lnTo>
                    <a:pt x="21997" y="109245"/>
                  </a:lnTo>
                  <a:lnTo>
                    <a:pt x="31055" y="110084"/>
                  </a:lnTo>
                  <a:lnTo>
                    <a:pt x="40018" y="108335"/>
                  </a:lnTo>
                  <a:lnTo>
                    <a:pt x="48350" y="106435"/>
                  </a:lnTo>
                  <a:lnTo>
                    <a:pt x="54749" y="107716"/>
                  </a:lnTo>
                  <a:lnTo>
                    <a:pt x="58135" y="112311"/>
                  </a:lnTo>
                  <a:lnTo>
                    <a:pt x="59066" y="119578"/>
                  </a:lnTo>
                  <a:lnTo>
                    <a:pt x="58695" y="128698"/>
                  </a:lnTo>
                  <a:lnTo>
                    <a:pt x="58247" y="138807"/>
                  </a:lnTo>
                  <a:lnTo>
                    <a:pt x="58359" y="149337"/>
                  </a:lnTo>
                  <a:lnTo>
                    <a:pt x="58855" y="159746"/>
                  </a:lnTo>
                  <a:lnTo>
                    <a:pt x="58930" y="170522"/>
                  </a:lnTo>
                  <a:lnTo>
                    <a:pt x="57484" y="183720"/>
                  </a:lnTo>
                  <a:lnTo>
                    <a:pt x="52790" y="202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44268" y="2842694"/>
              <a:ext cx="57414" cy="168457"/>
            </a:xfrm>
            <a:custGeom>
              <a:avLst/>
              <a:gdLst/>
              <a:ahLst/>
              <a:cxnLst/>
              <a:rect l="0" t="0" r="0" b="0"/>
              <a:pathLst>
                <a:path w="57414" h="168457">
                  <a:moveTo>
                    <a:pt x="35213" y="0"/>
                  </a:moveTo>
                  <a:lnTo>
                    <a:pt x="23679" y="5935"/>
                  </a:lnTo>
                  <a:lnTo>
                    <a:pt x="14471" y="12139"/>
                  </a:lnTo>
                  <a:lnTo>
                    <a:pt x="6794" y="19164"/>
                  </a:lnTo>
                  <a:lnTo>
                    <a:pt x="1394" y="24500"/>
                  </a:lnTo>
                  <a:lnTo>
                    <a:pt x="0" y="25524"/>
                  </a:lnTo>
                  <a:lnTo>
                    <a:pt x="2867" y="23959"/>
                  </a:lnTo>
                  <a:lnTo>
                    <a:pt x="8822" y="21704"/>
                  </a:lnTo>
                  <a:lnTo>
                    <a:pt x="16293" y="20361"/>
                  </a:lnTo>
                  <a:lnTo>
                    <a:pt x="24259" y="20631"/>
                  </a:lnTo>
                  <a:lnTo>
                    <a:pt x="32078" y="22716"/>
                  </a:lnTo>
                  <a:lnTo>
                    <a:pt x="39267" y="26676"/>
                  </a:lnTo>
                  <a:lnTo>
                    <a:pt x="45654" y="32327"/>
                  </a:lnTo>
                  <a:lnTo>
                    <a:pt x="50964" y="39350"/>
                  </a:lnTo>
                  <a:lnTo>
                    <a:pt x="54719" y="47414"/>
                  </a:lnTo>
                  <a:lnTo>
                    <a:pt x="56805" y="56237"/>
                  </a:lnTo>
                  <a:lnTo>
                    <a:pt x="57413" y="65597"/>
                  </a:lnTo>
                  <a:lnTo>
                    <a:pt x="56842" y="75332"/>
                  </a:lnTo>
                  <a:lnTo>
                    <a:pt x="55383" y="85319"/>
                  </a:lnTo>
                  <a:lnTo>
                    <a:pt x="53119" y="95313"/>
                  </a:lnTo>
                  <a:lnTo>
                    <a:pt x="49930" y="104950"/>
                  </a:lnTo>
                  <a:lnTo>
                    <a:pt x="45824" y="114063"/>
                  </a:lnTo>
                  <a:lnTo>
                    <a:pt x="40933" y="122657"/>
                  </a:lnTo>
                  <a:lnTo>
                    <a:pt x="35426" y="130816"/>
                  </a:lnTo>
                  <a:lnTo>
                    <a:pt x="29470" y="138631"/>
                  </a:lnTo>
                  <a:lnTo>
                    <a:pt x="23499" y="145888"/>
                  </a:lnTo>
                  <a:lnTo>
                    <a:pt x="17624" y="152782"/>
                  </a:lnTo>
                  <a:lnTo>
                    <a:pt x="11332" y="159922"/>
                  </a:lnTo>
                  <a:lnTo>
                    <a:pt x="36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99562" y="2991218"/>
              <a:ext cx="99328" cy="125218"/>
            </a:xfrm>
            <a:custGeom>
              <a:avLst/>
              <a:gdLst/>
              <a:ahLst/>
              <a:cxnLst/>
              <a:rect l="0" t="0" r="0" b="0"/>
              <a:pathLst>
                <a:path w="99328" h="125218">
                  <a:moveTo>
                    <a:pt x="95733" y="51517"/>
                  </a:moveTo>
                  <a:lnTo>
                    <a:pt x="98466" y="42783"/>
                  </a:lnTo>
                  <a:lnTo>
                    <a:pt x="99327" y="35076"/>
                  </a:lnTo>
                  <a:lnTo>
                    <a:pt x="98333" y="27679"/>
                  </a:lnTo>
                  <a:lnTo>
                    <a:pt x="95621" y="20591"/>
                  </a:lnTo>
                  <a:lnTo>
                    <a:pt x="91188" y="14060"/>
                  </a:lnTo>
                  <a:lnTo>
                    <a:pt x="85199" y="8202"/>
                  </a:lnTo>
                  <a:lnTo>
                    <a:pt x="77941" y="3455"/>
                  </a:lnTo>
                  <a:lnTo>
                    <a:pt x="69714" y="630"/>
                  </a:lnTo>
                  <a:lnTo>
                    <a:pt x="60786" y="0"/>
                  </a:lnTo>
                  <a:lnTo>
                    <a:pt x="51523" y="1527"/>
                  </a:lnTo>
                  <a:lnTo>
                    <a:pt x="42387" y="5136"/>
                  </a:lnTo>
                  <a:lnTo>
                    <a:pt x="33619" y="10563"/>
                  </a:lnTo>
                  <a:lnTo>
                    <a:pt x="25427" y="17441"/>
                  </a:lnTo>
                  <a:lnTo>
                    <a:pt x="18072" y="25412"/>
                  </a:lnTo>
                  <a:lnTo>
                    <a:pt x="11614" y="34174"/>
                  </a:lnTo>
                  <a:lnTo>
                    <a:pt x="6277" y="43494"/>
                  </a:lnTo>
                  <a:lnTo>
                    <a:pt x="2515" y="53202"/>
                  </a:lnTo>
                  <a:lnTo>
                    <a:pt x="433" y="63171"/>
                  </a:lnTo>
                  <a:lnTo>
                    <a:pt x="0" y="73154"/>
                  </a:lnTo>
                  <a:lnTo>
                    <a:pt x="1222" y="82784"/>
                  </a:lnTo>
                  <a:lnTo>
                    <a:pt x="3927" y="91882"/>
                  </a:lnTo>
                  <a:lnTo>
                    <a:pt x="7720" y="100154"/>
                  </a:lnTo>
                  <a:lnTo>
                    <a:pt x="12550" y="107915"/>
                  </a:lnTo>
                  <a:lnTo>
                    <a:pt x="19955" y="115842"/>
                  </a:lnTo>
                  <a:lnTo>
                    <a:pt x="32562" y="125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42653" y="3137492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64965" y="3001"/>
                  </a:lnTo>
                  <a:lnTo>
                    <a:pt x="57258" y="6423"/>
                  </a:lnTo>
                  <a:lnTo>
                    <a:pt x="49856" y="10619"/>
                  </a:lnTo>
                  <a:lnTo>
                    <a:pt x="42595" y="15519"/>
                  </a:lnTo>
                  <a:lnTo>
                    <a:pt x="35416" y="21001"/>
                  </a:lnTo>
                  <a:lnTo>
                    <a:pt x="28300" y="26927"/>
                  </a:lnTo>
                  <a:lnTo>
                    <a:pt x="21531" y="33067"/>
                  </a:lnTo>
                  <a:lnTo>
                    <a:pt x="15026" y="39815"/>
                  </a:lnTo>
                  <a:lnTo>
                    <a:pt x="8212" y="4887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747937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70933" y="3213017"/>
              <a:ext cx="96415" cy="113989"/>
            </a:xfrm>
            <a:custGeom>
              <a:avLst/>
              <a:gdLst/>
              <a:ahLst/>
              <a:cxnLst/>
              <a:rect l="0" t="0" r="0" b="0"/>
              <a:pathLst>
                <a:path w="96415" h="113989">
                  <a:moveTo>
                    <a:pt x="55947" y="8703"/>
                  </a:moveTo>
                  <a:lnTo>
                    <a:pt x="56149" y="20237"/>
                  </a:lnTo>
                  <a:lnTo>
                    <a:pt x="58069" y="29445"/>
                  </a:lnTo>
                  <a:lnTo>
                    <a:pt x="61955" y="37140"/>
                  </a:lnTo>
                  <a:lnTo>
                    <a:pt x="67361" y="43204"/>
                  </a:lnTo>
                  <a:lnTo>
                    <a:pt x="73662" y="46970"/>
                  </a:lnTo>
                  <a:lnTo>
                    <a:pt x="80394" y="48262"/>
                  </a:lnTo>
                  <a:lnTo>
                    <a:pt x="86821" y="47193"/>
                  </a:lnTo>
                  <a:lnTo>
                    <a:pt x="91901" y="43899"/>
                  </a:lnTo>
                  <a:lnTo>
                    <a:pt x="95183" y="38691"/>
                  </a:lnTo>
                  <a:lnTo>
                    <a:pt x="96414" y="32131"/>
                  </a:lnTo>
                  <a:lnTo>
                    <a:pt x="95276" y="24907"/>
                  </a:lnTo>
                  <a:lnTo>
                    <a:pt x="91844" y="17478"/>
                  </a:lnTo>
                  <a:lnTo>
                    <a:pt x="86473" y="10545"/>
                  </a:lnTo>
                  <a:lnTo>
                    <a:pt x="79598" y="5108"/>
                  </a:lnTo>
                  <a:lnTo>
                    <a:pt x="71616" y="1574"/>
                  </a:lnTo>
                  <a:lnTo>
                    <a:pt x="63007" y="0"/>
                  </a:lnTo>
                  <a:lnTo>
                    <a:pt x="54317" y="373"/>
                  </a:lnTo>
                  <a:lnTo>
                    <a:pt x="45848" y="2474"/>
                  </a:lnTo>
                  <a:lnTo>
                    <a:pt x="37689" y="5966"/>
                  </a:lnTo>
                  <a:lnTo>
                    <a:pt x="29823" y="10509"/>
                  </a:lnTo>
                  <a:lnTo>
                    <a:pt x="22204" y="15825"/>
                  </a:lnTo>
                  <a:lnTo>
                    <a:pt x="15104" y="22018"/>
                  </a:lnTo>
                  <a:lnTo>
                    <a:pt x="9087" y="29537"/>
                  </a:lnTo>
                  <a:lnTo>
                    <a:pt x="4381" y="38520"/>
                  </a:lnTo>
                  <a:lnTo>
                    <a:pt x="1222" y="48655"/>
                  </a:lnTo>
                  <a:lnTo>
                    <a:pt x="0" y="59375"/>
                  </a:lnTo>
                  <a:lnTo>
                    <a:pt x="728" y="70277"/>
                  </a:lnTo>
                  <a:lnTo>
                    <a:pt x="2824" y="80717"/>
                  </a:lnTo>
                  <a:lnTo>
                    <a:pt x="5504" y="90764"/>
                  </a:lnTo>
                  <a:lnTo>
                    <a:pt x="9003" y="101295"/>
                  </a:lnTo>
                  <a:lnTo>
                    <a:pt x="13833" y="113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47937" y="3337533"/>
              <a:ext cx="42123" cy="136872"/>
            </a:xfrm>
            <a:custGeom>
              <a:avLst/>
              <a:gdLst/>
              <a:ahLst/>
              <a:cxnLst/>
              <a:rect l="0" t="0" r="0" b="0"/>
              <a:pathLst>
                <a:path w="42123" h="136872">
                  <a:moveTo>
                    <a:pt x="21057" y="0"/>
                  </a:moveTo>
                  <a:lnTo>
                    <a:pt x="15190" y="5867"/>
                  </a:lnTo>
                  <a:lnTo>
                    <a:pt x="9625" y="11432"/>
                  </a:lnTo>
                  <a:lnTo>
                    <a:pt x="3887" y="17189"/>
                  </a:lnTo>
                  <a:lnTo>
                    <a:pt x="55" y="21713"/>
                  </a:lnTo>
                  <a:lnTo>
                    <a:pt x="847" y="23514"/>
                  </a:lnTo>
                  <a:lnTo>
                    <a:pt x="5614" y="23759"/>
                  </a:lnTo>
                  <a:lnTo>
                    <a:pt x="12766" y="23910"/>
                  </a:lnTo>
                  <a:lnTo>
                    <a:pt x="20519" y="25343"/>
                  </a:lnTo>
                  <a:lnTo>
                    <a:pt x="27847" y="28634"/>
                  </a:lnTo>
                  <a:lnTo>
                    <a:pt x="34080" y="33902"/>
                  </a:lnTo>
                  <a:lnTo>
                    <a:pt x="38598" y="41153"/>
                  </a:lnTo>
                  <a:lnTo>
                    <a:pt x="41262" y="50163"/>
                  </a:lnTo>
                  <a:lnTo>
                    <a:pt x="42122" y="60425"/>
                  </a:lnTo>
                  <a:lnTo>
                    <a:pt x="41205" y="71286"/>
                  </a:lnTo>
                  <a:lnTo>
                    <a:pt x="38707" y="82312"/>
                  </a:lnTo>
                  <a:lnTo>
                    <a:pt x="34859" y="93049"/>
                  </a:lnTo>
                  <a:lnTo>
                    <a:pt x="29243" y="104078"/>
                  </a:lnTo>
                  <a:lnTo>
                    <a:pt x="19136" y="11747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800580" y="3316476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31003" y="5868"/>
                  </a:lnTo>
                  <a:lnTo>
                    <a:pt x="125438" y="11432"/>
                  </a:lnTo>
                  <a:lnTo>
                    <a:pt x="119634" y="17241"/>
                  </a:lnTo>
                  <a:lnTo>
                    <a:pt x="113381" y="23667"/>
                  </a:lnTo>
                  <a:lnTo>
                    <a:pt x="106403" y="31293"/>
                  </a:lnTo>
                  <a:lnTo>
                    <a:pt x="98621" y="40323"/>
                  </a:lnTo>
                  <a:lnTo>
                    <a:pt x="90120" y="50478"/>
                  </a:lnTo>
                  <a:lnTo>
                    <a:pt x="81041" y="61205"/>
                  </a:lnTo>
                  <a:lnTo>
                    <a:pt x="71537" y="72121"/>
                  </a:lnTo>
                  <a:lnTo>
                    <a:pt x="62054" y="83042"/>
                  </a:lnTo>
                  <a:lnTo>
                    <a:pt x="53302" y="93900"/>
                  </a:lnTo>
                  <a:lnTo>
                    <a:pt x="45600" y="104676"/>
                  </a:lnTo>
                  <a:lnTo>
                    <a:pt x="38769" y="115218"/>
                  </a:lnTo>
                  <a:lnTo>
                    <a:pt x="32333" y="125229"/>
                  </a:lnTo>
                  <a:lnTo>
                    <a:pt x="25972" y="134587"/>
                  </a:lnTo>
                  <a:lnTo>
                    <a:pt x="19844" y="143036"/>
                  </a:lnTo>
                  <a:lnTo>
                    <a:pt x="13904" y="150934"/>
                  </a:lnTo>
                  <a:lnTo>
                    <a:pt x="7624" y="15897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21637" y="3221720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73699" y="294798"/>
                  </a:moveTo>
                  <a:lnTo>
                    <a:pt x="70833" y="285929"/>
                  </a:lnTo>
                  <a:lnTo>
                    <a:pt x="68691" y="276943"/>
                  </a:lnTo>
                  <a:lnTo>
                    <a:pt x="67083" y="266952"/>
                  </a:lnTo>
                  <a:lnTo>
                    <a:pt x="65730" y="256144"/>
                  </a:lnTo>
                  <a:lnTo>
                    <a:pt x="64233" y="244981"/>
                  </a:lnTo>
                  <a:lnTo>
                    <a:pt x="62382" y="233771"/>
                  </a:lnTo>
                  <a:lnTo>
                    <a:pt x="60142" y="222486"/>
                  </a:lnTo>
                  <a:lnTo>
                    <a:pt x="57562" y="210853"/>
                  </a:lnTo>
                  <a:lnTo>
                    <a:pt x="54712" y="198739"/>
                  </a:lnTo>
                  <a:lnTo>
                    <a:pt x="51663" y="186316"/>
                  </a:lnTo>
                  <a:lnTo>
                    <a:pt x="48470" y="173971"/>
                  </a:lnTo>
                  <a:lnTo>
                    <a:pt x="45177" y="161914"/>
                  </a:lnTo>
                  <a:lnTo>
                    <a:pt x="41814" y="149867"/>
                  </a:lnTo>
                  <a:lnTo>
                    <a:pt x="38403" y="137180"/>
                  </a:lnTo>
                  <a:lnTo>
                    <a:pt x="34960" y="123539"/>
                  </a:lnTo>
                  <a:lnTo>
                    <a:pt x="31496" y="109276"/>
                  </a:lnTo>
                  <a:lnTo>
                    <a:pt x="28016" y="95155"/>
                  </a:lnTo>
                  <a:lnTo>
                    <a:pt x="24526" y="81619"/>
                  </a:lnTo>
                  <a:lnTo>
                    <a:pt x="21030" y="68767"/>
                  </a:lnTo>
                  <a:lnTo>
                    <a:pt x="17530" y="56530"/>
                  </a:lnTo>
                  <a:lnTo>
                    <a:pt x="14030" y="44796"/>
                  </a:lnTo>
                  <a:lnTo>
                    <a:pt x="10686" y="33897"/>
                  </a:lnTo>
                  <a:lnTo>
                    <a:pt x="7464" y="23541"/>
                  </a:lnTo>
                  <a:lnTo>
                    <a:pt x="4082" y="128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453139" y="2863751"/>
            <a:ext cx="94758" cy="63172"/>
            <a:chOff x="2453139" y="2863751"/>
            <a:chExt cx="94758" cy="63172"/>
          </a:xfrm>
        </p:grpSpPr>
        <p:sp>
          <p:nvSpPr>
            <p:cNvPr id="91" name="Freeform 90"/>
            <p:cNvSpPr/>
            <p:nvPr/>
          </p:nvSpPr>
          <p:spPr>
            <a:xfrm>
              <a:off x="2453139" y="2874279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52643" y="0"/>
                  </a:moveTo>
                  <a:lnTo>
                    <a:pt x="46776" y="5868"/>
                  </a:lnTo>
                  <a:lnTo>
                    <a:pt x="41211" y="11432"/>
                  </a:lnTo>
                  <a:lnTo>
                    <a:pt x="35417" y="17227"/>
                  </a:lnTo>
                  <a:lnTo>
                    <a:pt x="29457" y="23186"/>
                  </a:lnTo>
                  <a:lnTo>
                    <a:pt x="22898" y="29745"/>
                  </a:lnTo>
                  <a:lnTo>
                    <a:pt x="14042" y="386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74197" y="2863751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62031" y="3001"/>
                  </a:lnTo>
                  <a:lnTo>
                    <a:pt x="51542" y="6423"/>
                  </a:lnTo>
                  <a:lnTo>
                    <a:pt x="41254" y="10610"/>
                  </a:lnTo>
                  <a:lnTo>
                    <a:pt x="31435" y="15184"/>
                  </a:lnTo>
                  <a:lnTo>
                    <a:pt x="21970" y="19864"/>
                  </a:lnTo>
                  <a:lnTo>
                    <a:pt x="12023" y="250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806708" y="2800580"/>
            <a:ext cx="1022991" cy="340240"/>
            <a:chOff x="3806708" y="2800580"/>
            <a:chExt cx="1022991" cy="340240"/>
          </a:xfrm>
        </p:grpSpPr>
        <p:sp>
          <p:nvSpPr>
            <p:cNvPr id="94" name="Freeform 93"/>
            <p:cNvSpPr/>
            <p:nvPr/>
          </p:nvSpPr>
          <p:spPr>
            <a:xfrm>
              <a:off x="3806708" y="3002576"/>
              <a:ext cx="194122" cy="138244"/>
            </a:xfrm>
            <a:custGeom>
              <a:avLst/>
              <a:gdLst/>
              <a:ahLst/>
              <a:cxnLst/>
              <a:rect l="0" t="0" r="0" b="0"/>
              <a:pathLst>
                <a:path w="194122" h="138244">
                  <a:moveTo>
                    <a:pt x="4608" y="29631"/>
                  </a:moveTo>
                  <a:lnTo>
                    <a:pt x="1808" y="38432"/>
                  </a:lnTo>
                  <a:lnTo>
                    <a:pt x="306" y="46779"/>
                  </a:lnTo>
                  <a:lnTo>
                    <a:pt x="0" y="55482"/>
                  </a:lnTo>
                  <a:lnTo>
                    <a:pt x="679" y="64776"/>
                  </a:lnTo>
                  <a:lnTo>
                    <a:pt x="2147" y="74919"/>
                  </a:lnTo>
                  <a:lnTo>
                    <a:pt x="4211" y="85965"/>
                  </a:lnTo>
                  <a:lnTo>
                    <a:pt x="6548" y="97804"/>
                  </a:lnTo>
                  <a:lnTo>
                    <a:pt x="8723" y="110275"/>
                  </a:lnTo>
                  <a:lnTo>
                    <a:pt x="10486" y="123146"/>
                  </a:lnTo>
                  <a:lnTo>
                    <a:pt x="10943" y="133759"/>
                  </a:lnTo>
                  <a:lnTo>
                    <a:pt x="9756" y="138243"/>
                  </a:lnTo>
                  <a:lnTo>
                    <a:pt x="8326" y="136645"/>
                  </a:lnTo>
                  <a:lnTo>
                    <a:pt x="7012" y="130819"/>
                  </a:lnTo>
                  <a:lnTo>
                    <a:pt x="5543" y="122595"/>
                  </a:lnTo>
                  <a:lnTo>
                    <a:pt x="3729" y="113136"/>
                  </a:lnTo>
                  <a:lnTo>
                    <a:pt x="1859" y="102912"/>
                  </a:lnTo>
                  <a:lnTo>
                    <a:pt x="596" y="91934"/>
                  </a:lnTo>
                  <a:lnTo>
                    <a:pt x="273" y="80229"/>
                  </a:lnTo>
                  <a:lnTo>
                    <a:pt x="1060" y="68066"/>
                  </a:lnTo>
                  <a:lnTo>
                    <a:pt x="3117" y="55887"/>
                  </a:lnTo>
                  <a:lnTo>
                    <a:pt x="6399" y="43966"/>
                  </a:lnTo>
                  <a:lnTo>
                    <a:pt x="10876" y="33027"/>
                  </a:lnTo>
                  <a:lnTo>
                    <a:pt x="16621" y="24276"/>
                  </a:lnTo>
                  <a:lnTo>
                    <a:pt x="23548" y="18185"/>
                  </a:lnTo>
                  <a:lnTo>
                    <a:pt x="31129" y="14895"/>
                  </a:lnTo>
                  <a:lnTo>
                    <a:pt x="38523" y="14566"/>
                  </a:lnTo>
                  <a:lnTo>
                    <a:pt x="45268" y="16975"/>
                  </a:lnTo>
                  <a:lnTo>
                    <a:pt x="51269" y="21639"/>
                  </a:lnTo>
                  <a:lnTo>
                    <a:pt x="56607" y="28033"/>
                  </a:lnTo>
                  <a:lnTo>
                    <a:pt x="61434" y="35660"/>
                  </a:lnTo>
                  <a:lnTo>
                    <a:pt x="66393" y="42919"/>
                  </a:lnTo>
                  <a:lnTo>
                    <a:pt x="72185" y="46357"/>
                  </a:lnTo>
                  <a:lnTo>
                    <a:pt x="78126" y="44626"/>
                  </a:lnTo>
                  <a:lnTo>
                    <a:pt x="83305" y="39672"/>
                  </a:lnTo>
                  <a:lnTo>
                    <a:pt x="87937" y="32976"/>
                  </a:lnTo>
                  <a:lnTo>
                    <a:pt x="92603" y="25534"/>
                  </a:lnTo>
                  <a:lnTo>
                    <a:pt x="97636" y="17904"/>
                  </a:lnTo>
                  <a:lnTo>
                    <a:pt x="103283" y="10812"/>
                  </a:lnTo>
                  <a:lnTo>
                    <a:pt x="109811" y="5255"/>
                  </a:lnTo>
                  <a:lnTo>
                    <a:pt x="117264" y="1635"/>
                  </a:lnTo>
                  <a:lnTo>
                    <a:pt x="125366" y="0"/>
                  </a:lnTo>
                  <a:lnTo>
                    <a:pt x="133641" y="332"/>
                  </a:lnTo>
                  <a:lnTo>
                    <a:pt x="141789" y="2409"/>
                  </a:lnTo>
                  <a:lnTo>
                    <a:pt x="149546" y="6054"/>
                  </a:lnTo>
                  <a:lnTo>
                    <a:pt x="156602" y="11232"/>
                  </a:lnTo>
                  <a:lnTo>
                    <a:pt x="162862" y="17784"/>
                  </a:lnTo>
                  <a:lnTo>
                    <a:pt x="168405" y="25451"/>
                  </a:lnTo>
                  <a:lnTo>
                    <a:pt x="173369" y="33966"/>
                  </a:lnTo>
                  <a:lnTo>
                    <a:pt x="177894" y="43105"/>
                  </a:lnTo>
                  <a:lnTo>
                    <a:pt x="181935" y="52851"/>
                  </a:lnTo>
                  <a:lnTo>
                    <a:pt x="185278" y="63378"/>
                  </a:lnTo>
                  <a:lnTo>
                    <a:pt x="187861" y="74707"/>
                  </a:lnTo>
                  <a:lnTo>
                    <a:pt x="189770" y="86320"/>
                  </a:lnTo>
                  <a:lnTo>
                    <a:pt x="191341" y="98491"/>
                  </a:lnTo>
                  <a:lnTo>
                    <a:pt x="192712" y="113408"/>
                  </a:lnTo>
                  <a:lnTo>
                    <a:pt x="194121" y="134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020916" y="2999606"/>
              <a:ext cx="130407" cy="137974"/>
            </a:xfrm>
            <a:custGeom>
              <a:avLst/>
              <a:gdLst/>
              <a:ahLst/>
              <a:cxnLst/>
              <a:rect l="0" t="0" r="0" b="0"/>
              <a:pathLst>
                <a:path w="130407" h="137974">
                  <a:moveTo>
                    <a:pt x="106255" y="11544"/>
                  </a:moveTo>
                  <a:lnTo>
                    <a:pt x="100320" y="5877"/>
                  </a:lnTo>
                  <a:lnTo>
                    <a:pt x="94116" y="2233"/>
                  </a:lnTo>
                  <a:lnTo>
                    <a:pt x="87020" y="329"/>
                  </a:lnTo>
                  <a:lnTo>
                    <a:pt x="79080" y="0"/>
                  </a:lnTo>
                  <a:lnTo>
                    <a:pt x="70433" y="1268"/>
                  </a:lnTo>
                  <a:lnTo>
                    <a:pt x="61243" y="3993"/>
                  </a:lnTo>
                  <a:lnTo>
                    <a:pt x="51816" y="7913"/>
                  </a:lnTo>
                  <a:lnTo>
                    <a:pt x="42575" y="12748"/>
                  </a:lnTo>
                  <a:lnTo>
                    <a:pt x="33740" y="18257"/>
                  </a:lnTo>
                  <a:lnTo>
                    <a:pt x="25505" y="24411"/>
                  </a:lnTo>
                  <a:lnTo>
                    <a:pt x="18120" y="31372"/>
                  </a:lnTo>
                  <a:lnTo>
                    <a:pt x="11644" y="39166"/>
                  </a:lnTo>
                  <a:lnTo>
                    <a:pt x="6295" y="47688"/>
                  </a:lnTo>
                  <a:lnTo>
                    <a:pt x="2524" y="56787"/>
                  </a:lnTo>
                  <a:lnTo>
                    <a:pt x="437" y="66317"/>
                  </a:lnTo>
                  <a:lnTo>
                    <a:pt x="0" y="76158"/>
                  </a:lnTo>
                  <a:lnTo>
                    <a:pt x="1220" y="86216"/>
                  </a:lnTo>
                  <a:lnTo>
                    <a:pt x="3933" y="96416"/>
                  </a:lnTo>
                  <a:lnTo>
                    <a:pt x="8023" y="106384"/>
                  </a:lnTo>
                  <a:lnTo>
                    <a:pt x="13509" y="115471"/>
                  </a:lnTo>
                  <a:lnTo>
                    <a:pt x="20276" y="123387"/>
                  </a:lnTo>
                  <a:lnTo>
                    <a:pt x="28259" y="129853"/>
                  </a:lnTo>
                  <a:lnTo>
                    <a:pt x="37519" y="134449"/>
                  </a:lnTo>
                  <a:lnTo>
                    <a:pt x="47963" y="137125"/>
                  </a:lnTo>
                  <a:lnTo>
                    <a:pt x="59059" y="137973"/>
                  </a:lnTo>
                  <a:lnTo>
                    <a:pt x="69967" y="137039"/>
                  </a:lnTo>
                  <a:lnTo>
                    <a:pt x="80225" y="134525"/>
                  </a:lnTo>
                  <a:lnTo>
                    <a:pt x="89738" y="130739"/>
                  </a:lnTo>
                  <a:lnTo>
                    <a:pt x="98588" y="125990"/>
                  </a:lnTo>
                  <a:lnTo>
                    <a:pt x="106902" y="120533"/>
                  </a:lnTo>
                  <a:lnTo>
                    <a:pt x="114487" y="114243"/>
                  </a:lnTo>
                  <a:lnTo>
                    <a:pt x="120837" y="106657"/>
                  </a:lnTo>
                  <a:lnTo>
                    <a:pt x="125768" y="97635"/>
                  </a:lnTo>
                  <a:lnTo>
                    <a:pt x="129081" y="87643"/>
                  </a:lnTo>
                  <a:lnTo>
                    <a:pt x="130406" y="77551"/>
                  </a:lnTo>
                  <a:lnTo>
                    <a:pt x="129734" y="67876"/>
                  </a:lnTo>
                  <a:lnTo>
                    <a:pt x="127181" y="58772"/>
                  </a:lnTo>
                  <a:lnTo>
                    <a:pt x="122809" y="50203"/>
                  </a:lnTo>
                  <a:lnTo>
                    <a:pt x="116843" y="42082"/>
                  </a:lnTo>
                  <a:lnTo>
                    <a:pt x="109867" y="34603"/>
                  </a:lnTo>
                  <a:lnTo>
                    <a:pt x="101942" y="27528"/>
                  </a:lnTo>
                  <a:lnTo>
                    <a:pt x="91259" y="20234"/>
                  </a:lnTo>
                  <a:lnTo>
                    <a:pt x="74669" y="11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179813" y="3014614"/>
              <a:ext cx="126343" cy="101822"/>
            </a:xfrm>
            <a:custGeom>
              <a:avLst/>
              <a:gdLst/>
              <a:ahLst/>
              <a:cxnLst/>
              <a:rect l="0" t="0" r="0" b="0"/>
              <a:pathLst>
                <a:path w="126343" h="101822">
                  <a:moveTo>
                    <a:pt x="0" y="59707"/>
                  </a:moveTo>
                  <a:lnTo>
                    <a:pt x="5801" y="65641"/>
                  </a:lnTo>
                  <a:lnTo>
                    <a:pt x="10725" y="71846"/>
                  </a:lnTo>
                  <a:lnTo>
                    <a:pt x="15204" y="78862"/>
                  </a:lnTo>
                  <a:lnTo>
                    <a:pt x="18570" y="83852"/>
                  </a:lnTo>
                  <a:lnTo>
                    <a:pt x="19851" y="83579"/>
                  </a:lnTo>
                  <a:lnTo>
                    <a:pt x="19392" y="79490"/>
                  </a:lnTo>
                  <a:lnTo>
                    <a:pt x="17950" y="72893"/>
                  </a:lnTo>
                  <a:lnTo>
                    <a:pt x="16271" y="64363"/>
                  </a:lnTo>
                  <a:lnTo>
                    <a:pt x="14768" y="54313"/>
                  </a:lnTo>
                  <a:lnTo>
                    <a:pt x="13905" y="43432"/>
                  </a:lnTo>
                  <a:lnTo>
                    <a:pt x="14294" y="32646"/>
                  </a:lnTo>
                  <a:lnTo>
                    <a:pt x="16154" y="22471"/>
                  </a:lnTo>
                  <a:lnTo>
                    <a:pt x="19688" y="13518"/>
                  </a:lnTo>
                  <a:lnTo>
                    <a:pt x="25258" y="6638"/>
                  </a:lnTo>
                  <a:lnTo>
                    <a:pt x="32848" y="2098"/>
                  </a:lnTo>
                  <a:lnTo>
                    <a:pt x="41841" y="0"/>
                  </a:lnTo>
                  <a:lnTo>
                    <a:pt x="51245" y="546"/>
                  </a:lnTo>
                  <a:lnTo>
                    <a:pt x="60451" y="3572"/>
                  </a:lnTo>
                  <a:lnTo>
                    <a:pt x="69237" y="8498"/>
                  </a:lnTo>
                  <a:lnTo>
                    <a:pt x="77591" y="14543"/>
                  </a:lnTo>
                  <a:lnTo>
                    <a:pt x="85572" y="21159"/>
                  </a:lnTo>
                  <a:lnTo>
                    <a:pt x="93102" y="28206"/>
                  </a:lnTo>
                  <a:lnTo>
                    <a:pt x="99947" y="35841"/>
                  </a:lnTo>
                  <a:lnTo>
                    <a:pt x="106033" y="44119"/>
                  </a:lnTo>
                  <a:lnTo>
                    <a:pt x="111292" y="52904"/>
                  </a:lnTo>
                  <a:lnTo>
                    <a:pt x="116089" y="63010"/>
                  </a:lnTo>
                  <a:lnTo>
                    <a:pt x="120846" y="77559"/>
                  </a:lnTo>
                  <a:lnTo>
                    <a:pt x="126342" y="101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00911" y="2832165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7" y="42695"/>
                  </a:lnTo>
                  <a:lnTo>
                    <a:pt x="1888" y="56823"/>
                  </a:lnTo>
                  <a:lnTo>
                    <a:pt x="1291" y="71948"/>
                  </a:lnTo>
                  <a:lnTo>
                    <a:pt x="876" y="87809"/>
                  </a:lnTo>
                  <a:lnTo>
                    <a:pt x="592" y="104198"/>
                  </a:lnTo>
                  <a:lnTo>
                    <a:pt x="399" y="120955"/>
                  </a:lnTo>
                  <a:lnTo>
                    <a:pt x="268" y="137967"/>
                  </a:lnTo>
                  <a:lnTo>
                    <a:pt x="180" y="155153"/>
                  </a:lnTo>
                  <a:lnTo>
                    <a:pt x="125" y="172449"/>
                  </a:lnTo>
                  <a:lnTo>
                    <a:pt x="258" y="189488"/>
                  </a:lnTo>
                  <a:lnTo>
                    <a:pt x="880" y="205629"/>
                  </a:lnTo>
                  <a:lnTo>
                    <a:pt x="2106" y="220597"/>
                  </a:lnTo>
                  <a:lnTo>
                    <a:pt x="3574" y="234445"/>
                  </a:lnTo>
                  <a:lnTo>
                    <a:pt x="4566" y="247367"/>
                  </a:lnTo>
                  <a:lnTo>
                    <a:pt x="4715" y="259567"/>
                  </a:lnTo>
                  <a:lnTo>
                    <a:pt x="4145" y="270783"/>
                  </a:lnTo>
                  <a:lnTo>
                    <a:pt x="3244" y="281387"/>
                  </a:lnTo>
                  <a:lnTo>
                    <a:pt x="1926" y="29231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306155" y="295850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68"/>
                  </a:lnTo>
                  <a:lnTo>
                    <a:pt x="145593" y="708"/>
                  </a:lnTo>
                  <a:lnTo>
                    <a:pt x="133990" y="2000"/>
                  </a:lnTo>
                  <a:lnTo>
                    <a:pt x="121656" y="3687"/>
                  </a:lnTo>
                  <a:lnTo>
                    <a:pt x="108347" y="5355"/>
                  </a:lnTo>
                  <a:lnTo>
                    <a:pt x="94047" y="6773"/>
                  </a:lnTo>
                  <a:lnTo>
                    <a:pt x="79215" y="8043"/>
                  </a:lnTo>
                  <a:lnTo>
                    <a:pt x="64649" y="9502"/>
                  </a:lnTo>
                  <a:lnTo>
                    <a:pt x="50799" y="11330"/>
                  </a:lnTo>
                  <a:lnTo>
                    <a:pt x="38189" y="13398"/>
                  </a:lnTo>
                  <a:lnTo>
                    <a:pt x="26360" y="15549"/>
                  </a:lnTo>
                  <a:lnTo>
                    <a:pt x="14280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16728" y="2800580"/>
              <a:ext cx="105283" cy="326384"/>
            </a:xfrm>
            <a:custGeom>
              <a:avLst/>
              <a:gdLst/>
              <a:ahLst/>
              <a:cxnLst/>
              <a:rect l="0" t="0" r="0" b="0"/>
              <a:pathLst>
                <a:path w="105283" h="326384">
                  <a:moveTo>
                    <a:pt x="10525" y="0"/>
                  </a:moveTo>
                  <a:lnTo>
                    <a:pt x="7659" y="11735"/>
                  </a:lnTo>
                  <a:lnTo>
                    <a:pt x="5516" y="22864"/>
                  </a:lnTo>
                  <a:lnTo>
                    <a:pt x="3914" y="34462"/>
                  </a:lnTo>
                  <a:lnTo>
                    <a:pt x="2733" y="46623"/>
                  </a:lnTo>
                  <a:lnTo>
                    <a:pt x="1884" y="59284"/>
                  </a:lnTo>
                  <a:lnTo>
                    <a:pt x="1287" y="72344"/>
                  </a:lnTo>
                  <a:lnTo>
                    <a:pt x="873" y="85869"/>
                  </a:lnTo>
                  <a:lnTo>
                    <a:pt x="588" y="100083"/>
                  </a:lnTo>
                  <a:lnTo>
                    <a:pt x="395" y="115046"/>
                  </a:lnTo>
                  <a:lnTo>
                    <a:pt x="264" y="130518"/>
                  </a:lnTo>
                  <a:lnTo>
                    <a:pt x="176" y="146056"/>
                  </a:lnTo>
                  <a:lnTo>
                    <a:pt x="117" y="161397"/>
                  </a:lnTo>
                  <a:lnTo>
                    <a:pt x="77" y="176462"/>
                  </a:lnTo>
                  <a:lnTo>
                    <a:pt x="50" y="191263"/>
                  </a:lnTo>
                  <a:lnTo>
                    <a:pt x="32" y="205853"/>
                  </a:lnTo>
                  <a:lnTo>
                    <a:pt x="21" y="220449"/>
                  </a:lnTo>
                  <a:lnTo>
                    <a:pt x="12" y="235402"/>
                  </a:lnTo>
                  <a:lnTo>
                    <a:pt x="7" y="250834"/>
                  </a:lnTo>
                  <a:lnTo>
                    <a:pt x="4" y="265211"/>
                  </a:lnTo>
                  <a:lnTo>
                    <a:pt x="2" y="273771"/>
                  </a:lnTo>
                  <a:lnTo>
                    <a:pt x="0" y="273844"/>
                  </a:lnTo>
                  <a:lnTo>
                    <a:pt x="3" y="267926"/>
                  </a:lnTo>
                  <a:lnTo>
                    <a:pt x="175" y="258468"/>
                  </a:lnTo>
                  <a:lnTo>
                    <a:pt x="823" y="247397"/>
                  </a:lnTo>
                  <a:lnTo>
                    <a:pt x="2085" y="235832"/>
                  </a:lnTo>
                  <a:lnTo>
                    <a:pt x="4256" y="224600"/>
                  </a:lnTo>
                  <a:lnTo>
                    <a:pt x="7849" y="214492"/>
                  </a:lnTo>
                  <a:lnTo>
                    <a:pt x="13012" y="205812"/>
                  </a:lnTo>
                  <a:lnTo>
                    <a:pt x="19581" y="198962"/>
                  </a:lnTo>
                  <a:lnTo>
                    <a:pt x="27279" y="194623"/>
                  </a:lnTo>
                  <a:lnTo>
                    <a:pt x="35820" y="192923"/>
                  </a:lnTo>
                  <a:lnTo>
                    <a:pt x="44808" y="193541"/>
                  </a:lnTo>
                  <a:lnTo>
                    <a:pt x="53752" y="195997"/>
                  </a:lnTo>
                  <a:lnTo>
                    <a:pt x="62388" y="199832"/>
                  </a:lnTo>
                  <a:lnTo>
                    <a:pt x="70489" y="204826"/>
                  </a:lnTo>
                  <a:lnTo>
                    <a:pt x="77784" y="210992"/>
                  </a:lnTo>
                  <a:lnTo>
                    <a:pt x="84205" y="218251"/>
                  </a:lnTo>
                  <a:lnTo>
                    <a:pt x="89687" y="226580"/>
                  </a:lnTo>
                  <a:lnTo>
                    <a:pt x="94079" y="236082"/>
                  </a:lnTo>
                  <a:lnTo>
                    <a:pt x="97406" y="246695"/>
                  </a:lnTo>
                  <a:lnTo>
                    <a:pt x="99833" y="258208"/>
                  </a:lnTo>
                  <a:lnTo>
                    <a:pt x="101817" y="271781"/>
                  </a:lnTo>
                  <a:lnTo>
                    <a:pt x="103534" y="291961"/>
                  </a:lnTo>
                  <a:lnTo>
                    <a:pt x="10528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683466" y="2929635"/>
              <a:ext cx="146233" cy="182387"/>
            </a:xfrm>
            <a:custGeom>
              <a:avLst/>
              <a:gdLst/>
              <a:ahLst/>
              <a:cxnLst/>
              <a:rect l="0" t="0" r="0" b="0"/>
              <a:pathLst>
                <a:path w="146233" h="182387">
                  <a:moveTo>
                    <a:pt x="117528" y="7815"/>
                  </a:moveTo>
                  <a:lnTo>
                    <a:pt x="108660" y="4949"/>
                  </a:lnTo>
                  <a:lnTo>
                    <a:pt x="99673" y="2807"/>
                  </a:lnTo>
                  <a:lnTo>
                    <a:pt x="89682" y="1208"/>
                  </a:lnTo>
                  <a:lnTo>
                    <a:pt x="78875" y="201"/>
                  </a:lnTo>
                  <a:lnTo>
                    <a:pt x="67711" y="0"/>
                  </a:lnTo>
                  <a:lnTo>
                    <a:pt x="56511" y="660"/>
                  </a:lnTo>
                  <a:lnTo>
                    <a:pt x="45571" y="2244"/>
                  </a:lnTo>
                  <a:lnTo>
                    <a:pt x="35235" y="4905"/>
                  </a:lnTo>
                  <a:lnTo>
                    <a:pt x="25632" y="8630"/>
                  </a:lnTo>
                  <a:lnTo>
                    <a:pt x="17033" y="13589"/>
                  </a:lnTo>
                  <a:lnTo>
                    <a:pt x="9929" y="20199"/>
                  </a:lnTo>
                  <a:lnTo>
                    <a:pt x="4461" y="28522"/>
                  </a:lnTo>
                  <a:lnTo>
                    <a:pt x="940" y="37856"/>
                  </a:lnTo>
                  <a:lnTo>
                    <a:pt x="0" y="46966"/>
                  </a:lnTo>
                  <a:lnTo>
                    <a:pt x="1740" y="55151"/>
                  </a:lnTo>
                  <a:lnTo>
                    <a:pt x="5824" y="61930"/>
                  </a:lnTo>
                  <a:lnTo>
                    <a:pt x="11761" y="66800"/>
                  </a:lnTo>
                  <a:lnTo>
                    <a:pt x="19083" y="69707"/>
                  </a:lnTo>
                  <a:lnTo>
                    <a:pt x="27402" y="71235"/>
                  </a:lnTo>
                  <a:lnTo>
                    <a:pt x="36422" y="72361"/>
                  </a:lnTo>
                  <a:lnTo>
                    <a:pt x="45927" y="73688"/>
                  </a:lnTo>
                  <a:lnTo>
                    <a:pt x="55765" y="75435"/>
                  </a:lnTo>
                  <a:lnTo>
                    <a:pt x="65828" y="77614"/>
                  </a:lnTo>
                  <a:lnTo>
                    <a:pt x="76045" y="80159"/>
                  </a:lnTo>
                  <a:lnTo>
                    <a:pt x="86364" y="82988"/>
                  </a:lnTo>
                  <a:lnTo>
                    <a:pt x="96753" y="86025"/>
                  </a:lnTo>
                  <a:lnTo>
                    <a:pt x="107179" y="89219"/>
                  </a:lnTo>
                  <a:lnTo>
                    <a:pt x="117299" y="92853"/>
                  </a:lnTo>
                  <a:lnTo>
                    <a:pt x="126489" y="97510"/>
                  </a:lnTo>
                  <a:lnTo>
                    <a:pt x="134469" y="103420"/>
                  </a:lnTo>
                  <a:lnTo>
                    <a:pt x="140810" y="110340"/>
                  </a:lnTo>
                  <a:lnTo>
                    <a:pt x="144788" y="117749"/>
                  </a:lnTo>
                  <a:lnTo>
                    <a:pt x="146232" y="125287"/>
                  </a:lnTo>
                  <a:lnTo>
                    <a:pt x="145269" y="132787"/>
                  </a:lnTo>
                  <a:lnTo>
                    <a:pt x="142047" y="140196"/>
                  </a:lnTo>
                  <a:lnTo>
                    <a:pt x="136884" y="147504"/>
                  </a:lnTo>
                  <a:lnTo>
                    <a:pt x="130184" y="154562"/>
                  </a:lnTo>
                  <a:lnTo>
                    <a:pt x="122334" y="161083"/>
                  </a:lnTo>
                  <a:lnTo>
                    <a:pt x="113643" y="166948"/>
                  </a:lnTo>
                  <a:lnTo>
                    <a:pt x="104031" y="172040"/>
                  </a:lnTo>
                  <a:lnTo>
                    <a:pt x="93062" y="176163"/>
                  </a:lnTo>
                  <a:lnTo>
                    <a:pt x="80620" y="179301"/>
                  </a:lnTo>
                  <a:lnTo>
                    <a:pt x="67237" y="181402"/>
                  </a:lnTo>
                  <a:lnTo>
                    <a:pt x="52411" y="182386"/>
                  </a:lnTo>
                  <a:lnTo>
                    <a:pt x="32600" y="181223"/>
                  </a:lnTo>
                  <a:lnTo>
                    <a:pt x="1715" y="176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253513" y="3242777"/>
            <a:ext cx="272197" cy="515897"/>
            <a:chOff x="4253513" y="3242777"/>
            <a:chExt cx="272197" cy="515897"/>
          </a:xfrm>
        </p:grpSpPr>
        <p:sp>
          <p:nvSpPr>
            <p:cNvPr id="102" name="Freeform 101"/>
            <p:cNvSpPr/>
            <p:nvPr/>
          </p:nvSpPr>
          <p:spPr>
            <a:xfrm>
              <a:off x="4253513" y="3295419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59655" y="3001"/>
                  </a:lnTo>
                  <a:lnTo>
                    <a:pt x="151308" y="6424"/>
                  </a:lnTo>
                  <a:lnTo>
                    <a:pt x="142609" y="10615"/>
                  </a:lnTo>
                  <a:lnTo>
                    <a:pt x="133488" y="15342"/>
                  </a:lnTo>
                  <a:lnTo>
                    <a:pt x="123993" y="20175"/>
                  </a:lnTo>
                  <a:lnTo>
                    <a:pt x="114201" y="24857"/>
                  </a:lnTo>
                  <a:lnTo>
                    <a:pt x="104187" y="29466"/>
                  </a:lnTo>
                  <a:lnTo>
                    <a:pt x="94013" y="34316"/>
                  </a:lnTo>
                  <a:lnTo>
                    <a:pt x="83727" y="39573"/>
                  </a:lnTo>
                  <a:lnTo>
                    <a:pt x="73362" y="45087"/>
                  </a:lnTo>
                  <a:lnTo>
                    <a:pt x="62944" y="50487"/>
                  </a:lnTo>
                  <a:lnTo>
                    <a:pt x="52500" y="55561"/>
                  </a:lnTo>
                  <a:lnTo>
                    <a:pt x="42302" y="60119"/>
                  </a:lnTo>
                  <a:lnTo>
                    <a:pt x="31765" y="64361"/>
                  </a:lnTo>
                  <a:lnTo>
                    <a:pt x="18845" y="6865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16684" y="3242777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157927"/>
                  </a:moveTo>
                  <a:lnTo>
                    <a:pt x="60237" y="149126"/>
                  </a:lnTo>
                  <a:lnTo>
                    <a:pt x="57455" y="140780"/>
                  </a:lnTo>
                  <a:lnTo>
                    <a:pt x="54551" y="132080"/>
                  </a:lnTo>
                  <a:lnTo>
                    <a:pt x="51338" y="122959"/>
                  </a:lnTo>
                  <a:lnTo>
                    <a:pt x="47524" y="113464"/>
                  </a:lnTo>
                  <a:lnTo>
                    <a:pt x="43011" y="103673"/>
                  </a:lnTo>
                  <a:lnTo>
                    <a:pt x="38021" y="93658"/>
                  </a:lnTo>
                  <a:lnTo>
                    <a:pt x="32981" y="83485"/>
                  </a:lnTo>
                  <a:lnTo>
                    <a:pt x="28150" y="73198"/>
                  </a:lnTo>
                  <a:lnTo>
                    <a:pt x="23602" y="62834"/>
                  </a:lnTo>
                  <a:lnTo>
                    <a:pt x="19322" y="52417"/>
                  </a:lnTo>
                  <a:lnTo>
                    <a:pt x="15264" y="41976"/>
                  </a:lnTo>
                  <a:lnTo>
                    <a:pt x="11526" y="31980"/>
                  </a:lnTo>
                  <a:lnTo>
                    <a:pt x="7990" y="22345"/>
                  </a:lnTo>
                  <a:lnTo>
                    <a:pt x="4344" y="122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43292" y="3348062"/>
              <a:ext cx="141849" cy="252685"/>
            </a:xfrm>
            <a:custGeom>
              <a:avLst/>
              <a:gdLst/>
              <a:ahLst/>
              <a:cxnLst/>
              <a:rect l="0" t="0" r="0" b="0"/>
              <a:pathLst>
                <a:path w="141849" h="252685">
                  <a:moveTo>
                    <a:pt x="141848" y="0"/>
                  </a:moveTo>
                  <a:lnTo>
                    <a:pt x="135981" y="5867"/>
                  </a:lnTo>
                  <a:lnTo>
                    <a:pt x="130416" y="11432"/>
                  </a:lnTo>
                  <a:lnTo>
                    <a:pt x="124617" y="17236"/>
                  </a:lnTo>
                  <a:lnTo>
                    <a:pt x="118536" y="23489"/>
                  </a:lnTo>
                  <a:lnTo>
                    <a:pt x="112206" y="30467"/>
                  </a:lnTo>
                  <a:lnTo>
                    <a:pt x="105678" y="38244"/>
                  </a:lnTo>
                  <a:lnTo>
                    <a:pt x="99002" y="46573"/>
                  </a:lnTo>
                  <a:lnTo>
                    <a:pt x="92219" y="55004"/>
                  </a:lnTo>
                  <a:lnTo>
                    <a:pt x="85362" y="63264"/>
                  </a:lnTo>
                  <a:lnTo>
                    <a:pt x="78452" y="71266"/>
                  </a:lnTo>
                  <a:lnTo>
                    <a:pt x="71507" y="79019"/>
                  </a:lnTo>
                  <a:lnTo>
                    <a:pt x="64538" y="86567"/>
                  </a:lnTo>
                  <a:lnTo>
                    <a:pt x="57552" y="93957"/>
                  </a:lnTo>
                  <a:lnTo>
                    <a:pt x="50556" y="101233"/>
                  </a:lnTo>
                  <a:lnTo>
                    <a:pt x="43552" y="108428"/>
                  </a:lnTo>
                  <a:lnTo>
                    <a:pt x="36543" y="115567"/>
                  </a:lnTo>
                  <a:lnTo>
                    <a:pt x="29531" y="122667"/>
                  </a:lnTo>
                  <a:lnTo>
                    <a:pt x="22500" y="129707"/>
                  </a:lnTo>
                  <a:lnTo>
                    <a:pt x="14944" y="135504"/>
                  </a:lnTo>
                  <a:lnTo>
                    <a:pt x="7109" y="138079"/>
                  </a:lnTo>
                  <a:lnTo>
                    <a:pt x="1548" y="136858"/>
                  </a:lnTo>
                  <a:lnTo>
                    <a:pt x="0" y="133025"/>
                  </a:lnTo>
                  <a:lnTo>
                    <a:pt x="2181" y="128987"/>
                  </a:lnTo>
                  <a:lnTo>
                    <a:pt x="7489" y="126040"/>
                  </a:lnTo>
                  <a:lnTo>
                    <a:pt x="15265" y="124524"/>
                  </a:lnTo>
                  <a:lnTo>
                    <a:pt x="24571" y="124489"/>
                  </a:lnTo>
                  <a:lnTo>
                    <a:pt x="34279" y="125989"/>
                  </a:lnTo>
                  <a:lnTo>
                    <a:pt x="43729" y="128895"/>
                  </a:lnTo>
                  <a:lnTo>
                    <a:pt x="52533" y="133119"/>
                  </a:lnTo>
                  <a:lnTo>
                    <a:pt x="60375" y="138696"/>
                  </a:lnTo>
                  <a:lnTo>
                    <a:pt x="67197" y="145519"/>
                  </a:lnTo>
                  <a:lnTo>
                    <a:pt x="72796" y="153370"/>
                  </a:lnTo>
                  <a:lnTo>
                    <a:pt x="76743" y="162010"/>
                  </a:lnTo>
                  <a:lnTo>
                    <a:pt x="78952" y="171227"/>
                  </a:lnTo>
                  <a:lnTo>
                    <a:pt x="79472" y="180857"/>
                  </a:lnTo>
                  <a:lnTo>
                    <a:pt x="78309" y="190773"/>
                  </a:lnTo>
                  <a:lnTo>
                    <a:pt x="75644" y="200878"/>
                  </a:lnTo>
                  <a:lnTo>
                    <a:pt x="71878" y="210847"/>
                  </a:lnTo>
                  <a:lnTo>
                    <a:pt x="67069" y="221205"/>
                  </a:lnTo>
                  <a:lnTo>
                    <a:pt x="59682" y="233979"/>
                  </a:lnTo>
                  <a:lnTo>
                    <a:pt x="4709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26531" y="3561583"/>
              <a:ext cx="99179" cy="197091"/>
            </a:xfrm>
            <a:custGeom>
              <a:avLst/>
              <a:gdLst/>
              <a:ahLst/>
              <a:cxnLst/>
              <a:rect l="0" t="0" r="0" b="0"/>
              <a:pathLst>
                <a:path w="99179" h="197091">
                  <a:moveTo>
                    <a:pt x="27023" y="28634"/>
                  </a:moveTo>
                  <a:lnTo>
                    <a:pt x="30024" y="37369"/>
                  </a:lnTo>
                  <a:lnTo>
                    <a:pt x="33446" y="45075"/>
                  </a:lnTo>
                  <a:lnTo>
                    <a:pt x="37647" y="52472"/>
                  </a:lnTo>
                  <a:lnTo>
                    <a:pt x="42720" y="59561"/>
                  </a:lnTo>
                  <a:lnTo>
                    <a:pt x="48850" y="66091"/>
                  </a:lnTo>
                  <a:lnTo>
                    <a:pt x="56029" y="71950"/>
                  </a:lnTo>
                  <a:lnTo>
                    <a:pt x="63943" y="76696"/>
                  </a:lnTo>
                  <a:lnTo>
                    <a:pt x="72090" y="79521"/>
                  </a:lnTo>
                  <a:lnTo>
                    <a:pt x="80143" y="80147"/>
                  </a:lnTo>
                  <a:lnTo>
                    <a:pt x="87496" y="78447"/>
                  </a:lnTo>
                  <a:lnTo>
                    <a:pt x="93216" y="74190"/>
                  </a:lnTo>
                  <a:lnTo>
                    <a:pt x="96944" y="67514"/>
                  </a:lnTo>
                  <a:lnTo>
                    <a:pt x="98818" y="58983"/>
                  </a:lnTo>
                  <a:lnTo>
                    <a:pt x="99178" y="49364"/>
                  </a:lnTo>
                  <a:lnTo>
                    <a:pt x="98379" y="39209"/>
                  </a:lnTo>
                  <a:lnTo>
                    <a:pt x="96405" y="29142"/>
                  </a:lnTo>
                  <a:lnTo>
                    <a:pt x="92887" y="19922"/>
                  </a:lnTo>
                  <a:lnTo>
                    <a:pt x="87746" y="11891"/>
                  </a:lnTo>
                  <a:lnTo>
                    <a:pt x="81177" y="5500"/>
                  </a:lnTo>
                  <a:lnTo>
                    <a:pt x="73473" y="1480"/>
                  </a:lnTo>
                  <a:lnTo>
                    <a:pt x="64925" y="0"/>
                  </a:lnTo>
                  <a:lnTo>
                    <a:pt x="55931" y="767"/>
                  </a:lnTo>
                  <a:lnTo>
                    <a:pt x="46981" y="3325"/>
                  </a:lnTo>
                  <a:lnTo>
                    <a:pt x="38341" y="7229"/>
                  </a:lnTo>
                  <a:lnTo>
                    <a:pt x="30237" y="12268"/>
                  </a:lnTo>
                  <a:lnTo>
                    <a:pt x="22940" y="18465"/>
                  </a:lnTo>
                  <a:lnTo>
                    <a:pt x="16518" y="25744"/>
                  </a:lnTo>
                  <a:lnTo>
                    <a:pt x="11035" y="34088"/>
                  </a:lnTo>
                  <a:lnTo>
                    <a:pt x="6642" y="43599"/>
                  </a:lnTo>
                  <a:lnTo>
                    <a:pt x="3319" y="54223"/>
                  </a:lnTo>
                  <a:lnTo>
                    <a:pt x="1069" y="65782"/>
                  </a:lnTo>
                  <a:lnTo>
                    <a:pt x="0" y="78065"/>
                  </a:lnTo>
                  <a:lnTo>
                    <a:pt x="62" y="90883"/>
                  </a:lnTo>
                  <a:lnTo>
                    <a:pt x="1238" y="104083"/>
                  </a:lnTo>
                  <a:lnTo>
                    <a:pt x="3621" y="117550"/>
                  </a:lnTo>
                  <a:lnTo>
                    <a:pt x="7151" y="131187"/>
                  </a:lnTo>
                  <a:lnTo>
                    <a:pt x="11715" y="144523"/>
                  </a:lnTo>
                  <a:lnTo>
                    <a:pt x="17900" y="158120"/>
                  </a:lnTo>
                  <a:lnTo>
                    <a:pt x="28480" y="174289"/>
                  </a:lnTo>
                  <a:lnTo>
                    <a:pt x="48080" y="1970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5938072" y="2663709"/>
            <a:ext cx="505369" cy="747525"/>
            <a:chOff x="5938072" y="2663709"/>
            <a:chExt cx="505369" cy="747525"/>
          </a:xfrm>
        </p:grpSpPr>
        <p:sp>
          <p:nvSpPr>
            <p:cNvPr id="107" name="Freeform 106"/>
            <p:cNvSpPr/>
            <p:nvPr/>
          </p:nvSpPr>
          <p:spPr>
            <a:xfrm>
              <a:off x="5938072" y="2695295"/>
              <a:ext cx="200043" cy="126343"/>
            </a:xfrm>
            <a:custGeom>
              <a:avLst/>
              <a:gdLst/>
              <a:ahLst/>
              <a:cxnLst/>
              <a:rect l="0" t="0" r="0" b="0"/>
              <a:pathLst>
                <a:path w="200043" h="126343">
                  <a:moveTo>
                    <a:pt x="200042" y="0"/>
                  </a:moveTo>
                  <a:lnTo>
                    <a:pt x="194107" y="5867"/>
                  </a:lnTo>
                  <a:lnTo>
                    <a:pt x="187903" y="11432"/>
                  </a:lnTo>
                  <a:lnTo>
                    <a:pt x="180807" y="17231"/>
                  </a:lnTo>
                  <a:lnTo>
                    <a:pt x="172867" y="23311"/>
                  </a:lnTo>
                  <a:lnTo>
                    <a:pt x="164220" y="29641"/>
                  </a:lnTo>
                  <a:lnTo>
                    <a:pt x="155026" y="36170"/>
                  </a:lnTo>
                  <a:lnTo>
                    <a:pt x="145426" y="42846"/>
                  </a:lnTo>
                  <a:lnTo>
                    <a:pt x="135536" y="49628"/>
                  </a:lnTo>
                  <a:lnTo>
                    <a:pt x="125443" y="56486"/>
                  </a:lnTo>
                  <a:lnTo>
                    <a:pt x="115210" y="63396"/>
                  </a:lnTo>
                  <a:lnTo>
                    <a:pt x="104880" y="70341"/>
                  </a:lnTo>
                  <a:lnTo>
                    <a:pt x="94490" y="77310"/>
                  </a:lnTo>
                  <a:lnTo>
                    <a:pt x="84224" y="84295"/>
                  </a:lnTo>
                  <a:lnTo>
                    <a:pt x="74405" y="91292"/>
                  </a:lnTo>
                  <a:lnTo>
                    <a:pt x="65165" y="98287"/>
                  </a:lnTo>
                  <a:lnTo>
                    <a:pt x="56201" y="104975"/>
                  </a:lnTo>
                  <a:lnTo>
                    <a:pt x="45670" y="111417"/>
                  </a:lnTo>
                  <a:lnTo>
                    <a:pt x="29292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32829" y="2663709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73699" y="136871"/>
                  </a:moveTo>
                  <a:lnTo>
                    <a:pt x="67899" y="128070"/>
                  </a:lnTo>
                  <a:lnTo>
                    <a:pt x="62974" y="119723"/>
                  </a:lnTo>
                  <a:lnTo>
                    <a:pt x="58467" y="111024"/>
                  </a:lnTo>
                  <a:lnTo>
                    <a:pt x="54074" y="101903"/>
                  </a:lnTo>
                  <a:lnTo>
                    <a:pt x="49412" y="92408"/>
                  </a:lnTo>
                  <a:lnTo>
                    <a:pt x="44301" y="82616"/>
                  </a:lnTo>
                  <a:lnTo>
                    <a:pt x="38897" y="72603"/>
                  </a:lnTo>
                  <a:lnTo>
                    <a:pt x="33573" y="62428"/>
                  </a:lnTo>
                  <a:lnTo>
                    <a:pt x="28548" y="52151"/>
                  </a:lnTo>
                  <a:lnTo>
                    <a:pt x="23826" y="42067"/>
                  </a:lnTo>
                  <a:lnTo>
                    <a:pt x="18712" y="31620"/>
                  </a:lnTo>
                  <a:lnTo>
                    <a:pt x="11642" y="187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87600" y="2811108"/>
              <a:ext cx="113686" cy="273742"/>
            </a:xfrm>
            <a:custGeom>
              <a:avLst/>
              <a:gdLst/>
              <a:ahLst/>
              <a:cxnLst/>
              <a:rect l="0" t="0" r="0" b="0"/>
              <a:pathLst>
                <a:path w="113686" h="273742">
                  <a:moveTo>
                    <a:pt x="113685" y="0"/>
                  </a:moveTo>
                  <a:lnTo>
                    <a:pt x="107817" y="5868"/>
                  </a:lnTo>
                  <a:lnTo>
                    <a:pt x="102253" y="11432"/>
                  </a:lnTo>
                  <a:lnTo>
                    <a:pt x="96458" y="17241"/>
                  </a:lnTo>
                  <a:lnTo>
                    <a:pt x="90550" y="23667"/>
                  </a:lnTo>
                  <a:lnTo>
                    <a:pt x="84869" y="31294"/>
                  </a:lnTo>
                  <a:lnTo>
                    <a:pt x="79589" y="40319"/>
                  </a:lnTo>
                  <a:lnTo>
                    <a:pt x="74566" y="50300"/>
                  </a:lnTo>
                  <a:lnTo>
                    <a:pt x="69432" y="60379"/>
                  </a:lnTo>
                  <a:lnTo>
                    <a:pt x="63977" y="70042"/>
                  </a:lnTo>
                  <a:lnTo>
                    <a:pt x="58160" y="79138"/>
                  </a:lnTo>
                  <a:lnTo>
                    <a:pt x="52024" y="87699"/>
                  </a:lnTo>
                  <a:lnTo>
                    <a:pt x="45632" y="95824"/>
                  </a:lnTo>
                  <a:lnTo>
                    <a:pt x="39052" y="103620"/>
                  </a:lnTo>
                  <a:lnTo>
                    <a:pt x="32334" y="111175"/>
                  </a:lnTo>
                  <a:lnTo>
                    <a:pt x="25521" y="118562"/>
                  </a:lnTo>
                  <a:lnTo>
                    <a:pt x="18642" y="125830"/>
                  </a:lnTo>
                  <a:lnTo>
                    <a:pt x="11718" y="133018"/>
                  </a:lnTo>
                  <a:lnTo>
                    <a:pt x="4820" y="140111"/>
                  </a:lnTo>
                  <a:lnTo>
                    <a:pt x="14" y="145734"/>
                  </a:lnTo>
                  <a:lnTo>
                    <a:pt x="0" y="148436"/>
                  </a:lnTo>
                  <a:lnTo>
                    <a:pt x="4237" y="149270"/>
                  </a:lnTo>
                  <a:lnTo>
                    <a:pt x="11247" y="149596"/>
                  </a:lnTo>
                  <a:lnTo>
                    <a:pt x="19468" y="150580"/>
                  </a:lnTo>
                  <a:lnTo>
                    <a:pt x="27948" y="152736"/>
                  </a:lnTo>
                  <a:lnTo>
                    <a:pt x="35947" y="156417"/>
                  </a:lnTo>
                  <a:lnTo>
                    <a:pt x="42726" y="162058"/>
                  </a:lnTo>
                  <a:lnTo>
                    <a:pt x="48021" y="169688"/>
                  </a:lnTo>
                  <a:lnTo>
                    <a:pt x="51614" y="178871"/>
                  </a:lnTo>
                  <a:lnTo>
                    <a:pt x="53145" y="188933"/>
                  </a:lnTo>
                  <a:lnTo>
                    <a:pt x="52627" y="199396"/>
                  </a:lnTo>
                  <a:lnTo>
                    <a:pt x="50522" y="210010"/>
                  </a:lnTo>
                  <a:lnTo>
                    <a:pt x="47516" y="220661"/>
                  </a:lnTo>
                  <a:lnTo>
                    <a:pt x="44092" y="231290"/>
                  </a:lnTo>
                  <a:lnTo>
                    <a:pt x="40268" y="241429"/>
                  </a:lnTo>
                  <a:lnTo>
                    <a:pt x="35120" y="251183"/>
                  </a:lnTo>
                  <a:lnTo>
                    <a:pt x="25968" y="261409"/>
                  </a:lnTo>
                  <a:lnTo>
                    <a:pt x="840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44084" y="3062983"/>
              <a:ext cx="97234" cy="137681"/>
            </a:xfrm>
            <a:custGeom>
              <a:avLst/>
              <a:gdLst/>
              <a:ahLst/>
              <a:cxnLst/>
              <a:rect l="0" t="0" r="0" b="0"/>
              <a:pathLst>
                <a:path w="97234" h="137681">
                  <a:moveTo>
                    <a:pt x="25615" y="11338"/>
                  </a:moveTo>
                  <a:lnTo>
                    <a:pt x="28616" y="20139"/>
                  </a:lnTo>
                  <a:lnTo>
                    <a:pt x="32039" y="28486"/>
                  </a:lnTo>
                  <a:lnTo>
                    <a:pt x="36239" y="37175"/>
                  </a:lnTo>
                  <a:lnTo>
                    <a:pt x="41312" y="45951"/>
                  </a:lnTo>
                  <a:lnTo>
                    <a:pt x="47442" y="54149"/>
                  </a:lnTo>
                  <a:lnTo>
                    <a:pt x="54621" y="61421"/>
                  </a:lnTo>
                  <a:lnTo>
                    <a:pt x="62535" y="67265"/>
                  </a:lnTo>
                  <a:lnTo>
                    <a:pt x="70682" y="70901"/>
                  </a:lnTo>
                  <a:lnTo>
                    <a:pt x="78735" y="72107"/>
                  </a:lnTo>
                  <a:lnTo>
                    <a:pt x="86088" y="70812"/>
                  </a:lnTo>
                  <a:lnTo>
                    <a:pt x="91808" y="66834"/>
                  </a:lnTo>
                  <a:lnTo>
                    <a:pt x="95532" y="60350"/>
                  </a:lnTo>
                  <a:lnTo>
                    <a:pt x="97233" y="51949"/>
                  </a:lnTo>
                  <a:lnTo>
                    <a:pt x="96945" y="42417"/>
                  </a:lnTo>
                  <a:lnTo>
                    <a:pt x="94892" y="32326"/>
                  </a:lnTo>
                  <a:lnTo>
                    <a:pt x="91092" y="22471"/>
                  </a:lnTo>
                  <a:lnTo>
                    <a:pt x="85278" y="13927"/>
                  </a:lnTo>
                  <a:lnTo>
                    <a:pt x="77490" y="7161"/>
                  </a:lnTo>
                  <a:lnTo>
                    <a:pt x="68349" y="2435"/>
                  </a:lnTo>
                  <a:lnTo>
                    <a:pt x="58838" y="72"/>
                  </a:lnTo>
                  <a:lnTo>
                    <a:pt x="49556" y="0"/>
                  </a:lnTo>
                  <a:lnTo>
                    <a:pt x="40718" y="1864"/>
                  </a:lnTo>
                  <a:lnTo>
                    <a:pt x="32328" y="5232"/>
                  </a:lnTo>
                  <a:lnTo>
                    <a:pt x="24327" y="9719"/>
                  </a:lnTo>
                  <a:lnTo>
                    <a:pt x="16954" y="15338"/>
                  </a:lnTo>
                  <a:lnTo>
                    <a:pt x="10746" y="22463"/>
                  </a:lnTo>
                  <a:lnTo>
                    <a:pt x="5905" y="31178"/>
                  </a:lnTo>
                  <a:lnTo>
                    <a:pt x="2483" y="41132"/>
                  </a:lnTo>
                  <a:lnTo>
                    <a:pt x="552" y="51730"/>
                  </a:lnTo>
                  <a:lnTo>
                    <a:pt x="0" y="62563"/>
                  </a:lnTo>
                  <a:lnTo>
                    <a:pt x="746" y="73429"/>
                  </a:lnTo>
                  <a:lnTo>
                    <a:pt x="2834" y="84250"/>
                  </a:lnTo>
                  <a:lnTo>
                    <a:pt x="6152" y="94994"/>
                  </a:lnTo>
                  <a:lnTo>
                    <a:pt x="10176" y="105211"/>
                  </a:lnTo>
                  <a:lnTo>
                    <a:pt x="14450" y="115025"/>
                  </a:lnTo>
                  <a:lnTo>
                    <a:pt x="19345" y="125301"/>
                  </a:lnTo>
                  <a:lnTo>
                    <a:pt x="25615" y="137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180228" y="3200663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0"/>
                  </a:moveTo>
                  <a:lnTo>
                    <a:pt x="88822" y="5867"/>
                  </a:lnTo>
                  <a:lnTo>
                    <a:pt x="82618" y="11432"/>
                  </a:lnTo>
                  <a:lnTo>
                    <a:pt x="75526" y="17231"/>
                  </a:lnTo>
                  <a:lnTo>
                    <a:pt x="67758" y="23312"/>
                  </a:lnTo>
                  <a:lnTo>
                    <a:pt x="59760" y="29641"/>
                  </a:lnTo>
                  <a:lnTo>
                    <a:pt x="51819" y="36170"/>
                  </a:lnTo>
                  <a:lnTo>
                    <a:pt x="44044" y="42846"/>
                  </a:lnTo>
                  <a:lnTo>
                    <a:pt x="36451" y="49628"/>
                  </a:lnTo>
                  <a:lnTo>
                    <a:pt x="29024" y="56476"/>
                  </a:lnTo>
                  <a:lnTo>
                    <a:pt x="22029" y="63065"/>
                  </a:lnTo>
                  <a:lnTo>
                    <a:pt x="15341" y="69429"/>
                  </a:lnTo>
                  <a:lnTo>
                    <a:pt x="8370" y="7612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17098" y="3137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266379" y="3284891"/>
              <a:ext cx="177062" cy="126343"/>
            </a:xfrm>
            <a:custGeom>
              <a:avLst/>
              <a:gdLst/>
              <a:ahLst/>
              <a:cxnLst/>
              <a:rect l="0" t="0" r="0" b="0"/>
              <a:pathLst>
                <a:path w="177062" h="126343">
                  <a:moveTo>
                    <a:pt x="50719" y="0"/>
                  </a:moveTo>
                  <a:lnTo>
                    <a:pt x="44919" y="5934"/>
                  </a:lnTo>
                  <a:lnTo>
                    <a:pt x="39994" y="12139"/>
                  </a:lnTo>
                  <a:lnTo>
                    <a:pt x="35487" y="19234"/>
                  </a:lnTo>
                  <a:lnTo>
                    <a:pt x="31094" y="27175"/>
                  </a:lnTo>
                  <a:lnTo>
                    <a:pt x="26432" y="35821"/>
                  </a:lnTo>
                  <a:lnTo>
                    <a:pt x="21322" y="45016"/>
                  </a:lnTo>
                  <a:lnTo>
                    <a:pt x="15916" y="54616"/>
                  </a:lnTo>
                  <a:lnTo>
                    <a:pt x="10593" y="64505"/>
                  </a:lnTo>
                  <a:lnTo>
                    <a:pt x="5589" y="74524"/>
                  </a:lnTo>
                  <a:lnTo>
                    <a:pt x="1721" y="82005"/>
                  </a:lnTo>
                  <a:lnTo>
                    <a:pt x="0" y="83788"/>
                  </a:lnTo>
                  <a:lnTo>
                    <a:pt x="172" y="81060"/>
                  </a:lnTo>
                  <a:lnTo>
                    <a:pt x="1784" y="75435"/>
                  </a:lnTo>
                  <a:lnTo>
                    <a:pt x="4658" y="68010"/>
                  </a:lnTo>
                  <a:lnTo>
                    <a:pt x="8623" y="59473"/>
                  </a:lnTo>
                  <a:lnTo>
                    <a:pt x="13623" y="50568"/>
                  </a:lnTo>
                  <a:lnTo>
                    <a:pt x="19752" y="42167"/>
                  </a:lnTo>
                  <a:lnTo>
                    <a:pt x="26961" y="34697"/>
                  </a:lnTo>
                  <a:lnTo>
                    <a:pt x="35078" y="28522"/>
                  </a:lnTo>
                  <a:lnTo>
                    <a:pt x="43899" y="24119"/>
                  </a:lnTo>
                  <a:lnTo>
                    <a:pt x="53235" y="21574"/>
                  </a:lnTo>
                  <a:lnTo>
                    <a:pt x="62774" y="20981"/>
                  </a:lnTo>
                  <a:lnTo>
                    <a:pt x="72098" y="22620"/>
                  </a:lnTo>
                  <a:lnTo>
                    <a:pt x="81001" y="26423"/>
                  </a:lnTo>
                  <a:lnTo>
                    <a:pt x="89622" y="32060"/>
                  </a:lnTo>
                  <a:lnTo>
                    <a:pt x="98332" y="39121"/>
                  </a:lnTo>
                  <a:lnTo>
                    <a:pt x="107339" y="47237"/>
                  </a:lnTo>
                  <a:lnTo>
                    <a:pt x="116525" y="56106"/>
                  </a:lnTo>
                  <a:lnTo>
                    <a:pt x="125546" y="65504"/>
                  </a:lnTo>
                  <a:lnTo>
                    <a:pt x="134204" y="75258"/>
                  </a:lnTo>
                  <a:lnTo>
                    <a:pt x="142362" y="84988"/>
                  </a:lnTo>
                  <a:lnTo>
                    <a:pt x="150770" y="95160"/>
                  </a:lnTo>
                  <a:lnTo>
                    <a:pt x="161280" y="107782"/>
                  </a:lnTo>
                  <a:lnTo>
                    <a:pt x="17706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2014-10-20T19:17:32Z</dcterms:created>
  <dcterms:modified xsi:type="dcterms:W3CDTF">2014-10-20T19:17:59Z</dcterms:modified>
</cp:coreProperties>
</file>